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handoutMasterIdLst>
    <p:handoutMasterId r:id="rId38"/>
  </p:handoutMasterIdLst>
  <p:sldIdLst>
    <p:sldId id="385" r:id="rId5"/>
    <p:sldId id="379" r:id="rId6"/>
    <p:sldId id="329" r:id="rId7"/>
    <p:sldId id="361" r:id="rId8"/>
    <p:sldId id="362" r:id="rId9"/>
    <p:sldId id="386" r:id="rId10"/>
    <p:sldId id="381" r:id="rId11"/>
    <p:sldId id="387" r:id="rId12"/>
    <p:sldId id="331" r:id="rId13"/>
    <p:sldId id="388" r:id="rId14"/>
    <p:sldId id="389" r:id="rId15"/>
    <p:sldId id="391" r:id="rId16"/>
    <p:sldId id="392" r:id="rId17"/>
    <p:sldId id="393" r:id="rId18"/>
    <p:sldId id="390" r:id="rId19"/>
    <p:sldId id="394" r:id="rId20"/>
    <p:sldId id="283" r:id="rId21"/>
    <p:sldId id="395" r:id="rId22"/>
    <p:sldId id="396" r:id="rId23"/>
    <p:sldId id="397" r:id="rId24"/>
    <p:sldId id="408" r:id="rId25"/>
    <p:sldId id="399" r:id="rId26"/>
    <p:sldId id="403" r:id="rId27"/>
    <p:sldId id="407" r:id="rId28"/>
    <p:sldId id="404" r:id="rId29"/>
    <p:sldId id="406" r:id="rId30"/>
    <p:sldId id="405" r:id="rId31"/>
    <p:sldId id="409" r:id="rId32"/>
    <p:sldId id="411" r:id="rId33"/>
    <p:sldId id="412" r:id="rId34"/>
    <p:sldId id="410" r:id="rId35"/>
    <p:sldId id="378" r:id="rId36"/>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85"/>
            <p14:sldId id="379"/>
            <p14:sldId id="329"/>
            <p14:sldId id="361"/>
            <p14:sldId id="362"/>
            <p14:sldId id="386"/>
            <p14:sldId id="381"/>
            <p14:sldId id="387"/>
            <p14:sldId id="331"/>
            <p14:sldId id="388"/>
            <p14:sldId id="389"/>
            <p14:sldId id="391"/>
            <p14:sldId id="392"/>
            <p14:sldId id="393"/>
            <p14:sldId id="390"/>
            <p14:sldId id="394"/>
            <p14:sldId id="283"/>
            <p14:sldId id="395"/>
            <p14:sldId id="396"/>
            <p14:sldId id="397"/>
            <p14:sldId id="408"/>
            <p14:sldId id="399"/>
            <p14:sldId id="403"/>
            <p14:sldId id="407"/>
            <p14:sldId id="404"/>
            <p14:sldId id="406"/>
            <p14:sldId id="405"/>
            <p14:sldId id="409"/>
            <p14:sldId id="411"/>
            <p14:sldId id="412"/>
            <p14:sldId id="410"/>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85" d="100"/>
          <a:sy n="85" d="100"/>
        </p:scale>
        <p:origin x="590" y="6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2/6/2024</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3:40.054"/>
    </inkml:context>
    <inkml:brush xml:id="br0">
      <inkml:brushProperty name="width" value="0.035" units="cm"/>
      <inkml:brushProperty name="height" value="0.035" units="cm"/>
      <inkml:brushProperty name="color" value="#FFFFFF"/>
    </inkml:brush>
  </inkml:definitions>
  <inkml:trace contextRef="#ctx0" brushRef="#br0">710 183 24575,'-505'0'0,"498"0"0,-12 0 0,0-1 0,-38-5 0,53 5 0,-1 0 0,1 0 0,-1-1 0,1 1 0,0-1 0,0 0 0,-1 0 0,1 0 0,1-1 0,-1 1 0,0-1 0,0 0 0,1 0 0,0-1 0,0 1 0,0-1 0,-5-6 0,7 8 0,0 0 0,0 0 0,0 0 0,0 0 0,0 0 0,1 0 0,-1 0 0,1-1 0,0 1 0,-1 0 0,1 0 0,0 0 0,0 0 0,0-1 0,1 1 0,-1 0 0,0 0 0,1 0 0,-1 0 0,2-3 0,0 1 0,0 1 0,0 0 0,1 0 0,-1 0 0,1 0 0,-1 0 0,1 0 0,0 1 0,0-1 0,6-3 0,2 0 0,0 0 0,1 1 0,-1 0 0,1 1 0,0 1 0,18-4 0,15 2 0,0 2 0,60 4 0,-86 1 0,-43 0 0,0-1 0,-208 28 0,219-26 0,12-1 0,24 0 0,232-13 0,-131 2 0,442-8 0,-1506 19 0,927-2 0,6-1 0,0 1 0,-1 0 0,1 0 0,0 1 0,-1 0 0,1 0 0,0 0 0,0 1 0,-13 5 0,20-7 0,0 1 0,-1-1 0,1 0 0,-1 0 0,1 0 0,0 0 0,-1 1 0,1-1 0,-1 0 0,1 0 0,0 1 0,-1-1 0,1 0 0,0 1 0,0-1 0,-1 0 0,1 1 0,0-1 0,0 0 0,-1 1 0,1-1 0,0 1 0,0-1 0,0 0 0,0 1 0,0-1 0,0 1 0,-1-1 0,1 0 0,0 1 0,0-1 0,0 1 0,0-1 0,1 1 0,-1-1 0,0 1 0,0-1 0,0 0 0,0 1 0,0-1 0,0 1 0,1-1 0,-1 0 0,0 1 0,0-1 0,1 0 0,-1 1 0,0-1 0,1 0 0,-1 1 0,1-1 0,23 13 0,3-3 0,1-1 0,0-2 0,47 7 0,90 2 0,-155-16 0,402 9 0,-406-9 0,26 2 0,-32-2 0,0 0 0,1 0 0,-1 0 0,0 0 0,1 0 0,-1 0 0,0 0 0,0 0 0,1 1 0,-1-1 0,0 0 0,0 0 0,1 0 0,-1 0 0,0 1 0,0-1 0,0 0 0,1 0 0,-1 0 0,0 1 0,0-1 0,0 0 0,0 0 0,1 1 0,-1-1 0,0 0 0,0 0 0,0 1 0,0-1 0,-9 12 0,-5-2 0,-1-1 0,0 0 0,0-1 0,-17 6 0,-73 25 0,-19 7 0,124-45 0,-1-1 0,0 0 0,0 1 0,0-1 0,0 0 0,1 1 0,-1-1 0,0 1 0,0-1 0,1 1 0,-1-1 0,0 1 0,1 0 0,-1-1 0,1 1 0,-1 0 0,1-1 0,-1 1 0,1 0 0,-1 1 0,1-1 0,0-1 0,1 1 0,-1-1 0,0 0 0,1 1 0,-1-1 0,0 1 0,1-1 0,-1 0 0,1 1 0,-1-1 0,1 0 0,-1 1 0,1-1 0,-1 0 0,1 0 0,-1 1 0,1-1 0,0 0 0,-1 0 0,1 0 0,0 0 0,44 5 0,-43-5 0,3 0 0,38 3 0,0-3 0,0-1 0,61-9 0,-89 4 0,-15 6 0,0 0 0,0 0 0,0 0 0,0-1 0,0 1 0,0 0 0,0 0 0,0 0 0,0 0 0,0 0 0,0-1 0,0 1 0,0 0 0,0 0 0,0 0 0,0 0 0,0 0 0,0-1 0,-1 1 0,1 0 0,0 0 0,0 0 0,0 0 0,0 0 0,0 0 0,0-1 0,0 1 0,0 0 0,0 0 0,-1 0 0,1 0 0,0 0 0,0 0 0,0 0 0,0 0 0,0 0 0,0 0 0,-1 0 0,1 0 0,0-1 0,0 1 0,0 0 0,0 0 0,0 0 0,-1 0 0,-29-6 0,-109-5-1365,67 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3:49.527"/>
    </inkml:context>
    <inkml:brush xml:id="br0">
      <inkml:brushProperty name="width" value="0.35" units="cm"/>
      <inkml:brushProperty name="height" value="0.35" units="cm"/>
      <inkml:brushProperty name="color" value="#FFFFFF"/>
    </inkml:brush>
  </inkml:definitions>
  <inkml:trace contextRef="#ctx0" brushRef="#br0">1540 216 24575,'0'-1'0,"0"0"0,0 0 0,0 0 0,0 0 0,-1 0 0,1 0 0,-1 0 0,1 1 0,0-1 0,-1 0 0,1 0 0,-1 0 0,0 1 0,1-1 0,-1 0 0,0 1 0,1-1 0,-1 0 0,0 1 0,0-1 0,1 1 0,-1-1 0,0 1 0,0 0 0,-1-1 0,-28-7 0,19 6 0,-50-12 0,-1 3 0,0 2 0,0 3 0,-64 3 0,-984 5 0,1739-2 0,-589-3 0,-1-1 0,1-2 0,-1-2 0,55-19 0,-34 10 0,-37 10 0,38-18 0,-43 16 0,1 1 0,1 1 0,23-5 0,-7 6-455,1 2 0,54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3:56.070"/>
    </inkml:context>
    <inkml:brush xml:id="br0">
      <inkml:brushProperty name="width" value="0.35" units="cm"/>
      <inkml:brushProperty name="height" value="0.35" units="cm"/>
      <inkml:brushProperty name="color" value="#FFFFFF"/>
    </inkml:brush>
  </inkml:definitions>
  <inkml:trace contextRef="#ctx0" brushRef="#br0">2108 109 24575,'-6'-1'0,"0"0"0,-1 0 0,1-1 0,0 0 0,0 0 0,0 0 0,0-1 0,-9-5 0,-12-5 0,0 4 0,1 1 0,-1 1 0,0 1 0,-1 2 0,-32-1 0,-143 6 0,103 1 0,-338-1 0,370-4 0,-68-12 0,-34-3 0,-287 16 0,239 4 0,218-2 0,-29 2 0,29-2 0,1 0 0,-1 0 0,0 0 0,0 0 0,1 1 0,-1-1 0,0 0 0,0 0 0,1 0 0,-1 1 0,0-1 0,0 0 0,0 0 0,0 1 0,1-1 0,-1 0 0,0 0 0,0 1 0,0-1 0,0 0 0,0 0 0,0 1 0,0-1 0,0 0 0,0 1 0,0-1 0,0 0 0,0 1 0,0-1 0,0 0 0,0 0 0,0 1 0,0-1 0,0 0 0,0 1 0,0-1 0,0 0 0,0 0 0,-1 1 0,1-1 0,0 0 0,0 0 0,0 1 0,-1-1 0,1 0 0,0 0 0,0 0 0,0 1 0,-1-1 0,1 0 0,0 0 0,0 0 0,-1 0 0,1 0 0,0 1 0,-1-1 0,1 0 0,0 0 0,0 0 0,-1 0 0,0 0 0,14 7 0,0-1 0,0 0 0,0 0 0,1-1 0,-1-1 0,1-1 0,22 4 0,106 4 0,-130-10 0,19 0 0,-4-1 0,0 2 0,51 9 0,-44-2 0,25 6 0,1-2 0,99 8 0,193-20 0,-156-3 0,719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4:06.609"/>
    </inkml:context>
    <inkml:brush xml:id="br0">
      <inkml:brushProperty name="width" value="0.35" units="cm"/>
      <inkml:brushProperty name="height" value="0.35" units="cm"/>
      <inkml:brushProperty name="color" value="#FFFFFF"/>
    </inkml:brush>
  </inkml:definitions>
  <inkml:trace contextRef="#ctx0" brushRef="#br0">280 1 24575,'-6'0'0,"-8"0"0,-8 0 0,-6 0 0,-3 0 0,-10 0 0,-3 0 0,-1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4:06.978"/>
    </inkml:context>
    <inkml:brush xml:id="br0">
      <inkml:brushProperty name="width" value="0.35" units="cm"/>
      <inkml:brushProperty name="height" value="0.35" units="cm"/>
      <inkml:brushProperty name="color" value="#FFFFFF"/>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2/6/2024</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DE859-83B9-52D7-A3C6-AB8DA9531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F4D14-98AF-1FAD-2313-362C334F3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19B6F-36EA-DBA9-1921-22B606EC2ECF}"/>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6EDFE2E-86F8-33F1-BD4A-DD70EBA8D289}"/>
              </a:ext>
            </a:extLst>
          </p:cNvPr>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1639465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F7F00-7575-3321-EAB5-D0E5C35FC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43088-308E-2FFE-7F34-8B1F63F23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F9C63-D92C-6BEB-8C04-B657789DF0E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7A368F-2273-6CF6-3D5E-3B2DC318751D}"/>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82A1BE2C-2C15-E864-CC79-98AC0809B077}"/>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F3C100-A8D8-9C5D-B286-0D058FF9DD55}"/>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C8712528-C9F7-1545-AD74-479929B00CC0}"/>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124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299CA-0E4B-0DFE-E8B8-2038728BF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C1C67-E61B-1970-4AC8-07351BC44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A8C31-1F69-3E23-A3FB-39AB8651E4D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969EAA0-820F-62F6-01AE-24FBECDF5E3C}"/>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93454402-1756-93CC-B266-BFE0574594A1}"/>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E54E46-CA5A-DD59-ED89-81CEAA01BD6B}"/>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9D4E56C9-AF25-FC72-01D2-6B2BB4B977D5}"/>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53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DED58-7876-EE62-3ADB-EB01FB041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D114B-2AD3-F23A-3735-85509FA08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5EB01-4578-6277-CA28-8439BF7617E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2869A65-7905-6E9A-50A7-3520AD756333}"/>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9807E323-B12D-F33F-DA20-47A8FBA8448B}"/>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85C232-7910-BB69-98EF-2698185BBF7E}"/>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68AB4D86-8CB0-55FF-1A68-617069885761}"/>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05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6A73-2FA3-390A-7EDB-41447CCF0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E83F5-228D-0FCB-DF62-FB67DB2ED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E5333-CF6E-22FD-28EC-E5DCDA860D8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7621E9E-03A8-3946-1B64-09CECEB25198}"/>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1F3E8521-D8CF-2D7A-EEE2-FF3EEEE21631}"/>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83BC74-CF3B-43F7-8531-BCFD2F49D2C3}"/>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9E75AED0-1F10-7A34-5B87-700C4D702BAF}"/>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103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6AAC-F9C1-C2CA-0CFF-18D8FD837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E6758-E1D6-608B-01C1-6B4A63BF2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02E3-3B4E-69E6-623D-E4F422AA9DB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04D526C-530B-C687-E4C9-A3AA61B417DA}"/>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5C38ACDD-3321-A7D6-56A1-BFF70EAA24D0}"/>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4DA4A2-C804-1C1F-C164-5A8D48FE84EA}"/>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B2DF8F5C-4EA5-1FAC-60B9-8337D7AFFA1C}"/>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8043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E818E-C8BA-7D4E-3689-F8E0D4988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5F507-9B3A-9AAC-E1CE-24D09F924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8449D-174A-67B4-3C7D-A1EF71787F8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DDC384F-AF93-C83E-68C0-3CC492DC9D87}"/>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AD5140C9-4DDB-8AF5-1FC8-45F97CF4CE3B}"/>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A3A8926-E2FB-3746-8C6C-C9ED516AACFC}"/>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00D68F5F-3A26-1479-FC24-0945040C7FD7}"/>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4464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2C7B7-EB06-6644-8638-5D56EFA28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A2A72-53CD-1BA3-256D-041270F75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1E51C-89E3-ECD2-6187-552777053B6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02C4A1-B3BF-37F8-8346-A474B2441468}"/>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14B2254B-8CE3-6216-90E1-E0D4A0AEAE9B}"/>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B3C8DE-6721-14EF-DEB0-48F9BEA1D270}"/>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A9D82D10-E303-CAD6-7BE1-66EEC65E4DAE}"/>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9788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2441216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222646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367200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05E08-9A22-EAE8-8324-97ECFCF82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7ECA5-38E7-858A-B366-8DF9E6AE2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F5E9C-06D8-21DC-C960-9ABC80330C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AA1A4E-5F60-BD53-0E9F-2F8A87951000}"/>
              </a:ext>
            </a:extLst>
          </p:cNvPr>
          <p:cNvSpPr>
            <a:spLocks noGrp="1"/>
          </p:cNvSpPr>
          <p:nvPr>
            <p:ph type="sldNum" sz="quarter" idx="5"/>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86321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398656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F84C-3793-1775-5AA2-E24F59D582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08862-2828-5644-1E93-0DA7F4D1F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C62D9-E9F5-0B73-1F1D-0021FC89C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9E3C2-11B8-2520-DA84-5016A9B2BAD5}"/>
              </a:ext>
            </a:extLst>
          </p:cNvPr>
          <p:cNvSpPr>
            <a:spLocks noGrp="1"/>
          </p:cNvSpPr>
          <p:nvPr>
            <p:ph type="sldNum" sz="quarter" idx="5"/>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344889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2/6/2024 12:09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imobie.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hyperlink" Target="https://nealanalytics.com/creative/"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366A-C138-DB0A-2AD6-B98D3E219B0E}"/>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4116E02-E369-9C81-1D70-2DBED9A5151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500" b="12500"/>
          <a:stretch>
            <a:fillRect/>
          </a:stretch>
        </p:blipFill>
        <p:spPr/>
      </p:pic>
      <p:sp>
        <p:nvSpPr>
          <p:cNvPr id="4" name="Rectangle 3">
            <a:extLst>
              <a:ext uri="{FF2B5EF4-FFF2-40B4-BE49-F238E27FC236}">
                <a16:creationId xmlns:a16="http://schemas.microsoft.com/office/drawing/2014/main" id="{2A65A608-2200-144B-AFE6-B5D3FFB147AE}"/>
              </a:ext>
            </a:extLst>
          </p:cNvPr>
          <p:cNvSpPr/>
          <p:nvPr/>
        </p:nvSpPr>
        <p:spPr>
          <a:xfrm>
            <a:off x="-12888" y="-6928"/>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50C29DD-5D1E-3195-FCB3-FFBF9E5E570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1B2354A-F37A-5DAE-AE89-439FF37B8CA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99F167D-8E5E-3105-014C-18B7DB10137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8D068B1F-695A-6377-21A4-B4FAE097CD8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73089DE-266B-3064-67E0-E1780B74A1E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1B41CB19-B135-7C78-B20C-856A7E0039DC}"/>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a:extLst>
              <a:ext uri="{FF2B5EF4-FFF2-40B4-BE49-F238E27FC236}">
                <a16:creationId xmlns:a16="http://schemas.microsoft.com/office/drawing/2014/main" id="{62A228EB-7AFA-25C9-205B-4FF9CA86A320}"/>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Mobile Forensic</a:t>
            </a:r>
          </a:p>
        </p:txBody>
      </p:sp>
      <p:sp>
        <p:nvSpPr>
          <p:cNvPr id="9" name="Title 6">
            <a:extLst>
              <a:ext uri="{FF2B5EF4-FFF2-40B4-BE49-F238E27FC236}">
                <a16:creationId xmlns:a16="http://schemas.microsoft.com/office/drawing/2014/main" id="{F4611056-B797-223B-FA66-B7C3EC253FBD}"/>
              </a:ext>
            </a:extLst>
          </p:cNvPr>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D9FC157F-44BE-0B5F-34A8-8EEB1E54907B}"/>
              </a:ext>
            </a:extLst>
          </p:cNvPr>
          <p:cNvSpPr>
            <a:spLocks noGrp="1"/>
          </p:cNvSpPr>
          <p:nvPr>
            <p:ph type="ctrTitle"/>
          </p:nvPr>
        </p:nvSpPr>
        <p:spPr>
          <a:xfrm>
            <a:off x="687847" y="2461199"/>
            <a:ext cx="8804365" cy="1311128"/>
          </a:xfrm>
        </p:spPr>
        <p:txBody>
          <a:bodyPr/>
          <a:lstStyle/>
          <a:p>
            <a:r>
              <a:rPr lang="en-US" dirty="0"/>
              <a:t>Digital</a:t>
            </a:r>
          </a:p>
        </p:txBody>
      </p:sp>
      <p:sp>
        <p:nvSpPr>
          <p:cNvPr id="8" name="Text Placeholder 7">
            <a:extLst>
              <a:ext uri="{FF2B5EF4-FFF2-40B4-BE49-F238E27FC236}">
                <a16:creationId xmlns:a16="http://schemas.microsoft.com/office/drawing/2014/main" id="{676320C0-45EF-8898-C939-32A69B1EE8AE}"/>
              </a:ext>
            </a:extLst>
          </p:cNvPr>
          <p:cNvSpPr>
            <a:spLocks noGrp="1"/>
          </p:cNvSpPr>
          <p:nvPr>
            <p:ph type="body" sz="quarter" idx="13"/>
          </p:nvPr>
        </p:nvSpPr>
        <p:spPr>
          <a:xfrm>
            <a:off x="1285086" y="3717703"/>
            <a:ext cx="9461500" cy="2529923"/>
          </a:xfrm>
        </p:spPr>
        <p:txBody>
          <a:bodyPr/>
          <a:lstStyle/>
          <a:p>
            <a:r>
              <a:rPr lang="en-US" sz="8800" spc="-300" dirty="0"/>
              <a:t>Forensic Investigations</a:t>
            </a:r>
            <a:r>
              <a:rPr lang="en-US" dirty="0"/>
              <a:t> </a:t>
            </a:r>
          </a:p>
        </p:txBody>
      </p:sp>
      <p:sp>
        <p:nvSpPr>
          <p:cNvPr id="19" name="Freeform: Shape 18">
            <a:extLst>
              <a:ext uri="{FF2B5EF4-FFF2-40B4-BE49-F238E27FC236}">
                <a16:creationId xmlns:a16="http://schemas.microsoft.com/office/drawing/2014/main" id="{8E1B8020-1412-36D1-FB0C-7A84C7BC598C}"/>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21FD5D41-18C5-4BD3-4E7D-14B26220DD74}"/>
              </a:ext>
            </a:extLst>
          </p:cNvPr>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42375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4B477-EEEA-2080-6ABC-961082A55B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289A5E-EE0D-EDC3-670D-4FF4042EBCCC}"/>
              </a:ext>
            </a:extLst>
          </p:cNvPr>
          <p:cNvSpPr>
            <a:spLocks noGrp="1"/>
          </p:cNvSpPr>
          <p:nvPr>
            <p:ph type="sldNum" sz="quarter" idx="4"/>
          </p:nvPr>
        </p:nvSpPr>
        <p:spPr/>
        <p:txBody>
          <a:bodyPr/>
          <a:lstStyle/>
          <a:p>
            <a:fld id="{5AE1514C-5E56-4738-A1FF-4B1CFD2A3E36}" type="slidenum">
              <a:rPr lang="en-US" smtClean="0"/>
              <a:pPr/>
              <a:t>10</a:t>
            </a:fld>
            <a:endParaRPr lang="en-US" dirty="0"/>
          </a:p>
        </p:txBody>
      </p:sp>
      <p:pic>
        <p:nvPicPr>
          <p:cNvPr id="7" name="Picture 6">
            <a:extLst>
              <a:ext uri="{FF2B5EF4-FFF2-40B4-BE49-F238E27FC236}">
                <a16:creationId xmlns:a16="http://schemas.microsoft.com/office/drawing/2014/main" id="{364F8BFC-FA95-68F3-DF12-70A34FD3A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25304" cy="6858000"/>
          </a:xfrm>
          <a:prstGeom prst="rect">
            <a:avLst/>
          </a:prstGeom>
        </p:spPr>
      </p:pic>
    </p:spTree>
    <p:extLst>
      <p:ext uri="{BB962C8B-B14F-4D97-AF65-F5344CB8AC3E}">
        <p14:creationId xmlns:p14="http://schemas.microsoft.com/office/powerpoint/2010/main" val="9337576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6BF13-D821-92D7-C43E-B61016915F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9C388D-CB44-20B8-F7A0-839D4B1AE3D5}"/>
              </a:ext>
            </a:extLst>
          </p:cNvPr>
          <p:cNvSpPr>
            <a:spLocks noGrp="1"/>
          </p:cNvSpPr>
          <p:nvPr>
            <p:ph type="sldNum" sz="quarter" idx="4"/>
          </p:nvPr>
        </p:nvSpPr>
        <p:spPr/>
        <p:txBody>
          <a:bodyPr/>
          <a:lstStyle/>
          <a:p>
            <a:fld id="{5AE1514C-5E56-4738-A1FF-4B1CFD2A3E36}" type="slidenum">
              <a:rPr lang="en-US" smtClean="0"/>
              <a:pPr/>
              <a:t>11</a:t>
            </a:fld>
            <a:endParaRPr lang="en-US" dirty="0"/>
          </a:p>
        </p:txBody>
      </p:sp>
      <p:pic>
        <p:nvPicPr>
          <p:cNvPr id="7" name="Picture 6">
            <a:extLst>
              <a:ext uri="{FF2B5EF4-FFF2-40B4-BE49-F238E27FC236}">
                <a16:creationId xmlns:a16="http://schemas.microsoft.com/office/drawing/2014/main" id="{1A4D8FA0-9482-453D-0BBE-6A5BA61B5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57898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A56C-6AA6-1228-8972-9EB79752F5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2CFF35-4A2E-D806-60E4-ACC50C6E64B8}"/>
              </a:ext>
            </a:extLst>
          </p:cNvPr>
          <p:cNvSpPr>
            <a:spLocks noGrp="1"/>
          </p:cNvSpPr>
          <p:nvPr>
            <p:ph type="sldNum" sz="quarter" idx="4"/>
          </p:nvPr>
        </p:nvSpPr>
        <p:spPr/>
        <p:txBody>
          <a:bodyPr/>
          <a:lstStyle/>
          <a:p>
            <a:fld id="{5AE1514C-5E56-4738-A1FF-4B1CFD2A3E36}" type="slidenum">
              <a:rPr lang="en-US" smtClean="0"/>
              <a:pPr/>
              <a:t>12</a:t>
            </a:fld>
            <a:endParaRPr lang="en-US" dirty="0"/>
          </a:p>
        </p:txBody>
      </p:sp>
      <p:pic>
        <p:nvPicPr>
          <p:cNvPr id="4" name="Picture 3">
            <a:extLst>
              <a:ext uri="{FF2B5EF4-FFF2-40B4-BE49-F238E27FC236}">
                <a16:creationId xmlns:a16="http://schemas.microsoft.com/office/drawing/2014/main" id="{00528C07-0880-06EA-9E24-320C3234B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17732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D17EC-0E4C-B9DC-0733-EF91371F78B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5D6FA-46DA-364F-0DEF-7E5B9F05DD9E}"/>
              </a:ext>
            </a:extLst>
          </p:cNvPr>
          <p:cNvSpPr>
            <a:spLocks noGrp="1"/>
          </p:cNvSpPr>
          <p:nvPr>
            <p:ph type="sldNum" sz="quarter" idx="4"/>
          </p:nvPr>
        </p:nvSpPr>
        <p:spPr/>
        <p:txBody>
          <a:bodyPr/>
          <a:lstStyle/>
          <a:p>
            <a:fld id="{5AE1514C-5E56-4738-A1FF-4B1CFD2A3E36}" type="slidenum">
              <a:rPr lang="en-US" smtClean="0"/>
              <a:pPr/>
              <a:t>13</a:t>
            </a:fld>
            <a:endParaRPr lang="en-US" dirty="0"/>
          </a:p>
        </p:txBody>
      </p:sp>
      <p:pic>
        <p:nvPicPr>
          <p:cNvPr id="5" name="Picture 4">
            <a:extLst>
              <a:ext uri="{FF2B5EF4-FFF2-40B4-BE49-F238E27FC236}">
                <a16:creationId xmlns:a16="http://schemas.microsoft.com/office/drawing/2014/main" id="{1E4A3459-22F0-981F-04AD-D63EFAB0B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0062"/>
          </a:xfrm>
          <a:prstGeom prst="rect">
            <a:avLst/>
          </a:prstGeom>
        </p:spPr>
      </p:pic>
    </p:spTree>
    <p:extLst>
      <p:ext uri="{BB962C8B-B14F-4D97-AF65-F5344CB8AC3E}">
        <p14:creationId xmlns:p14="http://schemas.microsoft.com/office/powerpoint/2010/main" val="2407196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C67A7-C53C-ED4A-BC3B-A66C8F833A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083A77-D0E0-020E-4D61-F558FA4C119D}"/>
              </a:ext>
            </a:extLst>
          </p:cNvPr>
          <p:cNvSpPr>
            <a:spLocks noGrp="1"/>
          </p:cNvSpPr>
          <p:nvPr>
            <p:ph type="sldNum" sz="quarter" idx="4"/>
          </p:nvPr>
        </p:nvSpPr>
        <p:spPr/>
        <p:txBody>
          <a:bodyPr/>
          <a:lstStyle/>
          <a:p>
            <a:fld id="{5AE1514C-5E56-4738-A1FF-4B1CFD2A3E36}" type="slidenum">
              <a:rPr lang="en-US" smtClean="0"/>
              <a:pPr/>
              <a:t>14</a:t>
            </a:fld>
            <a:endParaRPr lang="en-US" dirty="0"/>
          </a:p>
        </p:txBody>
      </p:sp>
      <p:pic>
        <p:nvPicPr>
          <p:cNvPr id="4" name="Picture 3">
            <a:extLst>
              <a:ext uri="{FF2B5EF4-FFF2-40B4-BE49-F238E27FC236}">
                <a16:creationId xmlns:a16="http://schemas.microsoft.com/office/drawing/2014/main" id="{0AB2FA15-A82F-53B7-279C-A68CDBE10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900" y="-1747202"/>
            <a:ext cx="18135600" cy="1035240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F8A397D-C2F9-47A0-1408-C7C575354545}"/>
                  </a:ext>
                </a:extLst>
              </p14:cNvPr>
              <p14:cNvContentPartPr/>
              <p14:nvPr/>
            </p14:nvContentPartPr>
            <p14:xfrm>
              <a:off x="7237380" y="3845660"/>
              <a:ext cx="376560" cy="107280"/>
            </p14:xfrm>
          </p:contentPart>
        </mc:Choice>
        <mc:Fallback xmlns="">
          <p:pic>
            <p:nvPicPr>
              <p:cNvPr id="6" name="Ink 5">
                <a:extLst>
                  <a:ext uri="{FF2B5EF4-FFF2-40B4-BE49-F238E27FC236}">
                    <a16:creationId xmlns:a16="http://schemas.microsoft.com/office/drawing/2014/main" id="{0F8A397D-C2F9-47A0-1408-C7C575354545}"/>
                  </a:ext>
                </a:extLst>
              </p:cNvPr>
              <p:cNvPicPr/>
              <p:nvPr/>
            </p:nvPicPr>
            <p:blipFill>
              <a:blip r:embed="rId5"/>
              <a:stretch>
                <a:fillRect/>
              </a:stretch>
            </p:blipFill>
            <p:spPr>
              <a:xfrm>
                <a:off x="7231260" y="3839540"/>
                <a:ext cx="388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E64972C-A7F0-F292-A6AF-538B346EFE92}"/>
                  </a:ext>
                </a:extLst>
              </p14:cNvPr>
              <p14:cNvContentPartPr/>
              <p14:nvPr/>
            </p14:nvContentPartPr>
            <p14:xfrm>
              <a:off x="7053060" y="3808580"/>
              <a:ext cx="554760" cy="77760"/>
            </p14:xfrm>
          </p:contentPart>
        </mc:Choice>
        <mc:Fallback xmlns="">
          <p:pic>
            <p:nvPicPr>
              <p:cNvPr id="7" name="Ink 6">
                <a:extLst>
                  <a:ext uri="{FF2B5EF4-FFF2-40B4-BE49-F238E27FC236}">
                    <a16:creationId xmlns:a16="http://schemas.microsoft.com/office/drawing/2014/main" id="{EE64972C-A7F0-F292-A6AF-538B346EFE92}"/>
                  </a:ext>
                </a:extLst>
              </p:cNvPr>
              <p:cNvPicPr/>
              <p:nvPr/>
            </p:nvPicPr>
            <p:blipFill>
              <a:blip r:embed="rId7"/>
              <a:stretch>
                <a:fillRect/>
              </a:stretch>
            </p:blipFill>
            <p:spPr>
              <a:xfrm>
                <a:off x="6990420" y="3745580"/>
                <a:ext cx="680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7F19E2-7CEE-08D4-28B2-07944D76DC01}"/>
                  </a:ext>
                </a:extLst>
              </p14:cNvPr>
              <p14:cNvContentPartPr/>
              <p14:nvPr/>
            </p14:nvContentPartPr>
            <p14:xfrm>
              <a:off x="6569220" y="3631100"/>
              <a:ext cx="799560" cy="52920"/>
            </p14:xfrm>
          </p:contentPart>
        </mc:Choice>
        <mc:Fallback xmlns="">
          <p:pic>
            <p:nvPicPr>
              <p:cNvPr id="8" name="Ink 7">
                <a:extLst>
                  <a:ext uri="{FF2B5EF4-FFF2-40B4-BE49-F238E27FC236}">
                    <a16:creationId xmlns:a16="http://schemas.microsoft.com/office/drawing/2014/main" id="{837F19E2-7CEE-08D4-28B2-07944D76DC01}"/>
                  </a:ext>
                </a:extLst>
              </p:cNvPr>
              <p:cNvPicPr/>
              <p:nvPr/>
            </p:nvPicPr>
            <p:blipFill>
              <a:blip r:embed="rId9"/>
              <a:stretch>
                <a:fillRect/>
              </a:stretch>
            </p:blipFill>
            <p:spPr>
              <a:xfrm>
                <a:off x="6506220" y="3568460"/>
                <a:ext cx="925200" cy="178560"/>
              </a:xfrm>
              <a:prstGeom prst="rect">
                <a:avLst/>
              </a:prstGeom>
            </p:spPr>
          </p:pic>
        </mc:Fallback>
      </mc:AlternateContent>
      <p:grpSp>
        <p:nvGrpSpPr>
          <p:cNvPr id="11" name="Group 10">
            <a:extLst>
              <a:ext uri="{FF2B5EF4-FFF2-40B4-BE49-F238E27FC236}">
                <a16:creationId xmlns:a16="http://schemas.microsoft.com/office/drawing/2014/main" id="{837C23FF-37D8-0140-C34F-86F2A4FCA45A}"/>
              </a:ext>
            </a:extLst>
          </p:cNvPr>
          <p:cNvGrpSpPr/>
          <p:nvPr/>
        </p:nvGrpSpPr>
        <p:grpSpPr>
          <a:xfrm>
            <a:off x="6019860" y="1561820"/>
            <a:ext cx="140040" cy="360"/>
            <a:chOff x="6019860" y="1561820"/>
            <a:chExt cx="140040" cy="3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BB70C6A-AAD9-49B7-0B87-282BA90754D2}"/>
                    </a:ext>
                  </a:extLst>
                </p14:cNvPr>
                <p14:cNvContentPartPr/>
                <p14:nvPr/>
              </p14:nvContentPartPr>
              <p14:xfrm>
                <a:off x="6058740" y="1561820"/>
                <a:ext cx="101160" cy="360"/>
              </p14:xfrm>
            </p:contentPart>
          </mc:Choice>
          <mc:Fallback xmlns="">
            <p:pic>
              <p:nvPicPr>
                <p:cNvPr id="9" name="Ink 8">
                  <a:extLst>
                    <a:ext uri="{FF2B5EF4-FFF2-40B4-BE49-F238E27FC236}">
                      <a16:creationId xmlns:a16="http://schemas.microsoft.com/office/drawing/2014/main" id="{7BB70C6A-AAD9-49B7-0B87-282BA90754D2}"/>
                    </a:ext>
                  </a:extLst>
                </p:cNvPr>
                <p:cNvPicPr/>
                <p:nvPr/>
              </p:nvPicPr>
              <p:blipFill>
                <a:blip r:embed="rId11"/>
                <a:stretch>
                  <a:fillRect/>
                </a:stretch>
              </p:blipFill>
              <p:spPr>
                <a:xfrm>
                  <a:off x="5995740" y="1499180"/>
                  <a:ext cx="226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D1B7B20-0588-46F0-8FF9-7E2B4AE1548E}"/>
                    </a:ext>
                  </a:extLst>
                </p14:cNvPr>
                <p14:cNvContentPartPr/>
                <p14:nvPr/>
              </p14:nvContentPartPr>
              <p14:xfrm>
                <a:off x="6019860" y="1561820"/>
                <a:ext cx="360" cy="360"/>
              </p14:xfrm>
            </p:contentPart>
          </mc:Choice>
          <mc:Fallback xmlns="">
            <p:pic>
              <p:nvPicPr>
                <p:cNvPr id="10" name="Ink 9">
                  <a:extLst>
                    <a:ext uri="{FF2B5EF4-FFF2-40B4-BE49-F238E27FC236}">
                      <a16:creationId xmlns:a16="http://schemas.microsoft.com/office/drawing/2014/main" id="{7D1B7B20-0588-46F0-8FF9-7E2B4AE1548E}"/>
                    </a:ext>
                  </a:extLst>
                </p:cNvPr>
                <p:cNvPicPr/>
                <p:nvPr/>
              </p:nvPicPr>
              <p:blipFill>
                <a:blip r:embed="rId13"/>
                <a:stretch>
                  <a:fillRect/>
                </a:stretch>
              </p:blipFill>
              <p:spPr>
                <a:xfrm>
                  <a:off x="5956860" y="1499180"/>
                  <a:ext cx="126000" cy="126000"/>
                </a:xfrm>
                <a:prstGeom prst="rect">
                  <a:avLst/>
                </a:prstGeom>
              </p:spPr>
            </p:pic>
          </mc:Fallback>
        </mc:AlternateContent>
      </p:grpSp>
      <p:sp>
        <p:nvSpPr>
          <p:cNvPr id="12" name="Oval 11">
            <a:extLst>
              <a:ext uri="{FF2B5EF4-FFF2-40B4-BE49-F238E27FC236}">
                <a16:creationId xmlns:a16="http://schemas.microsoft.com/office/drawing/2014/main" id="{A09595E5-9AEA-1E0A-77B1-CE47A93C813C}"/>
              </a:ext>
            </a:extLst>
          </p:cNvPr>
          <p:cNvSpPr/>
          <p:nvPr/>
        </p:nvSpPr>
        <p:spPr>
          <a:xfrm>
            <a:off x="5155278" y="4191771"/>
            <a:ext cx="1524922" cy="59463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34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E4A3D-640A-CD6E-01C4-FFC3DFA230F6}"/>
            </a:ext>
          </a:extLst>
        </p:cNvPr>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65E001-C4D4-0717-494E-A88610EACC1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7" r="14984"/>
          <a:stretch/>
        </p:blipFill>
        <p:spPr>
          <a:xfrm>
            <a:off x="0" y="0"/>
            <a:ext cx="12180450" cy="6858000"/>
          </a:xfrm>
        </p:spPr>
      </p:pic>
      <p:sp>
        <p:nvSpPr>
          <p:cNvPr id="2" name="Slide Number Placeholder 1">
            <a:extLst>
              <a:ext uri="{FF2B5EF4-FFF2-40B4-BE49-F238E27FC236}">
                <a16:creationId xmlns:a16="http://schemas.microsoft.com/office/drawing/2014/main" id="{9EECA618-B57D-DC47-6151-C9037B69C5BE}"/>
              </a:ext>
            </a:extLst>
          </p:cNvPr>
          <p:cNvSpPr>
            <a:spLocks noGrp="1"/>
          </p:cNvSpPr>
          <p:nvPr>
            <p:ph type="sldNum" sz="quarter" idx="4"/>
          </p:nvPr>
        </p:nvSpPr>
        <p:spPr/>
        <p:txBody>
          <a:bodyPr/>
          <a:lstStyle/>
          <a:p>
            <a:fld id="{5AE1514C-5E56-4738-A1FF-4B1CFD2A3E36}" type="slidenum">
              <a:rPr lang="en-US" smtClean="0"/>
              <a:pPr/>
              <a:t>15</a:t>
            </a:fld>
            <a:endParaRPr lang="en-US" dirty="0"/>
          </a:p>
        </p:txBody>
      </p:sp>
    </p:spTree>
    <p:extLst>
      <p:ext uri="{BB962C8B-B14F-4D97-AF65-F5344CB8AC3E}">
        <p14:creationId xmlns:p14="http://schemas.microsoft.com/office/powerpoint/2010/main" val="11905171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BF99-3408-0BCF-4915-247A370AB5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743D7F-D96C-B39D-EAAF-5E8D0F52E7EB}"/>
              </a:ext>
            </a:extLst>
          </p:cNvPr>
          <p:cNvSpPr>
            <a:spLocks noGrp="1"/>
          </p:cNvSpPr>
          <p:nvPr>
            <p:ph type="sldNum" sz="quarter" idx="4"/>
          </p:nvPr>
        </p:nvSpPr>
        <p:spPr/>
        <p:txBody>
          <a:bodyPr/>
          <a:lstStyle/>
          <a:p>
            <a:fld id="{5AE1514C-5E56-4738-A1FF-4B1CFD2A3E36}" type="slidenum">
              <a:rPr lang="en-US" smtClean="0"/>
              <a:pPr/>
              <a:t>16</a:t>
            </a:fld>
            <a:endParaRPr lang="en-US" dirty="0"/>
          </a:p>
        </p:txBody>
      </p:sp>
      <p:pic>
        <p:nvPicPr>
          <p:cNvPr id="5" name="Picture 4">
            <a:extLst>
              <a:ext uri="{FF2B5EF4-FFF2-40B4-BE49-F238E27FC236}">
                <a16:creationId xmlns:a16="http://schemas.microsoft.com/office/drawing/2014/main" id="{AD6EAB69-D917-C35B-0211-FB8C77EEA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8"/>
            <a:ext cx="12192000" cy="6842124"/>
          </a:xfrm>
          <a:prstGeom prst="rect">
            <a:avLst/>
          </a:prstGeom>
        </p:spPr>
      </p:pic>
    </p:spTree>
    <p:extLst>
      <p:ext uri="{BB962C8B-B14F-4D97-AF65-F5344CB8AC3E}">
        <p14:creationId xmlns:p14="http://schemas.microsoft.com/office/powerpoint/2010/main" val="176554479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Understand </a:t>
            </a:r>
            <a:br>
              <a:rPr lang="en-US" dirty="0"/>
            </a:br>
            <a:r>
              <a:rPr lang="en-US" dirty="0"/>
              <a:t>your brand </a:t>
            </a:r>
            <a:br>
              <a:rPr lang="en-US" dirty="0"/>
            </a:br>
            <a:r>
              <a:rPr lang="en-US" dirty="0"/>
              <a:t>and audience; speak in an authentic voice</a:t>
            </a:r>
          </a:p>
        </p:txBody>
      </p:sp>
      <p:sp>
        <p:nvSpPr>
          <p:cNvPr id="3" name="Slide Number Placeholder 2"/>
          <p:cNvSpPr>
            <a:spLocks noGrp="1"/>
          </p:cNvSpPr>
          <p:nvPr>
            <p:ph type="sldNum" sz="quarter" idx="12"/>
          </p:nvPr>
        </p:nvSpPr>
        <p:spPr/>
        <p:txBody>
          <a:bodyPr/>
          <a:lstStyle/>
          <a:p>
            <a:fld id="{5AE1514C-5E56-4738-A1FF-4B1CFD2A3E36}" type="slidenum">
              <a:rPr lang="en-US" smtClean="0"/>
              <a:pPr/>
              <a:t>17</a:t>
            </a:fld>
            <a:endParaRPr lang="en-US" dirty="0"/>
          </a:p>
        </p:txBody>
      </p:sp>
      <p:sp>
        <p:nvSpPr>
          <p:cNvPr id="7" name="Content Placeholder 6"/>
          <p:cNvSpPr>
            <a:spLocks noGrp="1"/>
          </p:cNvSpPr>
          <p:nvPr>
            <p:ph idx="14"/>
          </p:nvPr>
        </p:nvSpPr>
        <p:spPr/>
        <p:txBody>
          <a:bodyPr/>
          <a:lstStyle/>
          <a:p>
            <a:r>
              <a:rPr lang="en-US" dirty="0"/>
              <a:t>Get your facts straight with </a:t>
            </a:r>
            <a:br>
              <a:rPr lang="en-US" dirty="0"/>
            </a:br>
            <a:r>
              <a:rPr lang="en-US" dirty="0"/>
              <a:t>5 W’s</a:t>
            </a:r>
          </a:p>
        </p:txBody>
      </p:sp>
      <p:sp>
        <p:nvSpPr>
          <p:cNvPr id="8" name="Content Placeholder 7"/>
          <p:cNvSpPr>
            <a:spLocks noGrp="1"/>
          </p:cNvSpPr>
          <p:nvPr>
            <p:ph idx="15"/>
          </p:nvPr>
        </p:nvSpPr>
        <p:spPr/>
        <p:txBody>
          <a:bodyPr/>
          <a:lstStyle/>
          <a:p>
            <a:r>
              <a:rPr lang="en-US" dirty="0"/>
              <a:t>The power </a:t>
            </a:r>
            <a:br>
              <a:rPr lang="en-US" dirty="0"/>
            </a:br>
            <a:r>
              <a:rPr lang="en-US" dirty="0"/>
              <a:t>of specifics, details, and imagery</a:t>
            </a:r>
          </a:p>
          <a:p>
            <a:endParaRPr lang="en-US" dirty="0"/>
          </a:p>
        </p:txBody>
      </p:sp>
      <p:sp>
        <p:nvSpPr>
          <p:cNvPr id="9" name="Content Placeholder 8"/>
          <p:cNvSpPr>
            <a:spLocks noGrp="1"/>
          </p:cNvSpPr>
          <p:nvPr>
            <p:ph idx="16"/>
          </p:nvPr>
        </p:nvSpPr>
        <p:spPr/>
        <p:txBody>
          <a:bodyPr/>
          <a:lstStyle/>
          <a:p>
            <a:r>
              <a:rPr lang="en-US" dirty="0"/>
              <a:t>Show, </a:t>
            </a:r>
            <a:br>
              <a:rPr lang="en-US" dirty="0"/>
            </a:br>
            <a:r>
              <a:rPr lang="en-US" dirty="0"/>
              <a:t>don’t tell</a:t>
            </a:r>
          </a:p>
          <a:p>
            <a:endParaRPr lang="en-US" dirty="0"/>
          </a:p>
        </p:txBody>
      </p:sp>
      <p:sp>
        <p:nvSpPr>
          <p:cNvPr id="33" name="Content Placeholder 32"/>
          <p:cNvSpPr>
            <a:spLocks noGrp="1"/>
          </p:cNvSpPr>
          <p:nvPr>
            <p:ph idx="17"/>
          </p:nvPr>
        </p:nvSpPr>
        <p:spPr/>
        <p:txBody>
          <a:bodyPr/>
          <a:lstStyle/>
          <a:p>
            <a:r>
              <a:rPr lang="en-US" dirty="0"/>
              <a:t>Know the </a:t>
            </a:r>
            <a:br>
              <a:rPr lang="en-US" dirty="0"/>
            </a:br>
            <a:r>
              <a:rPr lang="en-US" dirty="0"/>
              <a:t>end at the beginning</a:t>
            </a:r>
          </a:p>
        </p:txBody>
      </p:sp>
      <p:sp>
        <p:nvSpPr>
          <p:cNvPr id="5" name="Text Placeholder 4"/>
          <p:cNvSpPr>
            <a:spLocks noGrp="1"/>
          </p:cNvSpPr>
          <p:nvPr>
            <p:ph type="body" sz="quarter" idx="13"/>
          </p:nvPr>
        </p:nvSpPr>
        <p:spPr/>
        <p:txBody>
          <a:bodyPr/>
          <a:lstStyle/>
          <a:p>
            <a:r>
              <a:rPr lang="en-US" dirty="0"/>
              <a:t>THE STAGE HAS BEEN SET</a:t>
            </a:r>
            <a:br>
              <a:rPr lang="en-US" dirty="0"/>
            </a:br>
            <a:r>
              <a:rPr lang="en-US" dirty="0"/>
              <a:t>go ahead and follow the basic 5 steps</a:t>
            </a:r>
          </a:p>
        </p:txBody>
      </p:sp>
      <p:sp>
        <p:nvSpPr>
          <p:cNvPr id="47" name="Content Placeholder 46"/>
          <p:cNvSpPr>
            <a:spLocks noGrp="1"/>
          </p:cNvSpPr>
          <p:nvPr>
            <p:ph idx="18"/>
          </p:nvPr>
        </p:nvSpPr>
        <p:spPr/>
        <p:txBody>
          <a:bodyPr/>
          <a:lstStyle/>
          <a:p>
            <a:r>
              <a:rPr lang="en-US" dirty="0"/>
              <a:t>1</a:t>
            </a:r>
          </a:p>
        </p:txBody>
      </p:sp>
      <p:sp>
        <p:nvSpPr>
          <p:cNvPr id="48" name="Content Placeholder 47"/>
          <p:cNvSpPr>
            <a:spLocks noGrp="1"/>
          </p:cNvSpPr>
          <p:nvPr>
            <p:ph idx="19"/>
          </p:nvPr>
        </p:nvSpPr>
        <p:spPr/>
        <p:txBody>
          <a:bodyPr/>
          <a:lstStyle/>
          <a:p>
            <a:r>
              <a:rPr lang="en-US" dirty="0"/>
              <a:t>2</a:t>
            </a:r>
          </a:p>
        </p:txBody>
      </p:sp>
      <p:sp>
        <p:nvSpPr>
          <p:cNvPr id="49" name="Content Placeholder 48"/>
          <p:cNvSpPr>
            <a:spLocks noGrp="1"/>
          </p:cNvSpPr>
          <p:nvPr>
            <p:ph idx="20"/>
          </p:nvPr>
        </p:nvSpPr>
        <p:spPr/>
        <p:txBody>
          <a:bodyPr/>
          <a:lstStyle/>
          <a:p>
            <a:r>
              <a:rPr lang="en-US" dirty="0"/>
              <a:t>3</a:t>
            </a:r>
          </a:p>
        </p:txBody>
      </p:sp>
      <p:sp>
        <p:nvSpPr>
          <p:cNvPr id="50" name="Content Placeholder 49"/>
          <p:cNvSpPr>
            <a:spLocks noGrp="1"/>
          </p:cNvSpPr>
          <p:nvPr>
            <p:ph idx="21"/>
          </p:nvPr>
        </p:nvSpPr>
        <p:spPr/>
        <p:txBody>
          <a:bodyPr/>
          <a:lstStyle/>
          <a:p>
            <a:r>
              <a:rPr lang="en-US" dirty="0"/>
              <a:t>4</a:t>
            </a:r>
          </a:p>
        </p:txBody>
      </p:sp>
      <p:sp>
        <p:nvSpPr>
          <p:cNvPr id="51" name="Content Placeholder 50"/>
          <p:cNvSpPr>
            <a:spLocks noGrp="1"/>
          </p:cNvSpPr>
          <p:nvPr>
            <p:ph idx="22"/>
          </p:nvPr>
        </p:nvSpPr>
        <p:spPr/>
        <p:txBody>
          <a:bodyPr/>
          <a:lstStyle/>
          <a:p>
            <a:r>
              <a:rPr lang="en-US" dirty="0"/>
              <a:t>5</a:t>
            </a:r>
          </a:p>
        </p:txBody>
      </p:sp>
    </p:spTree>
    <p:extLst>
      <p:ext uri="{BB962C8B-B14F-4D97-AF65-F5344CB8AC3E}">
        <p14:creationId xmlns:p14="http://schemas.microsoft.com/office/powerpoint/2010/main" val="216125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8910-EFE2-D749-1E25-822F5C870A99}"/>
              </a:ext>
            </a:extLst>
          </p:cNvPr>
          <p:cNvSpPr>
            <a:spLocks noGrp="1"/>
          </p:cNvSpPr>
          <p:nvPr>
            <p:ph type="ctrTitle"/>
          </p:nvPr>
        </p:nvSpPr>
        <p:spPr>
          <a:xfrm>
            <a:off x="3448777" y="3060987"/>
            <a:ext cx="5208335" cy="677108"/>
          </a:xfrm>
        </p:spPr>
        <p:txBody>
          <a:bodyPr/>
          <a:lstStyle/>
          <a:p>
            <a:r>
              <a:rPr lang="en-US" dirty="0"/>
              <a:t>PhoneRescue </a:t>
            </a:r>
            <a:endParaRPr lang="ar-YE" dirty="0"/>
          </a:p>
        </p:txBody>
      </p:sp>
    </p:spTree>
    <p:extLst>
      <p:ext uri="{BB962C8B-B14F-4D97-AF65-F5344CB8AC3E}">
        <p14:creationId xmlns:p14="http://schemas.microsoft.com/office/powerpoint/2010/main" val="1598696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0D372-6BD1-290E-F983-34207739C121}"/>
              </a:ext>
            </a:extLst>
          </p:cNvPr>
          <p:cNvSpPr>
            <a:spLocks noGrp="1"/>
          </p:cNvSpPr>
          <p:nvPr>
            <p:ph type="body" sz="quarter" idx="13"/>
          </p:nvPr>
        </p:nvSpPr>
        <p:spPr>
          <a:xfrm>
            <a:off x="457200" y="1932319"/>
            <a:ext cx="5638800" cy="3347840"/>
          </a:xfrm>
          <a:noFill/>
          <a:ln>
            <a:noFill/>
          </a:ln>
        </p:spPr>
        <p:txBody>
          <a:bodyPr/>
          <a:lstStyle/>
          <a:p>
            <a:pPr rtl="1">
              <a:lnSpc>
                <a:spcPct val="150000"/>
              </a:lnSpc>
            </a:pPr>
            <a:r>
              <a:rPr lang="ar-YE" sz="2400" b="1" dirty="0">
                <a:latin typeface="Arial Narrow" panose="020B0606020202030204" pitchFamily="34" charset="0"/>
              </a:rPr>
              <a:t>- يستخدم برنامج </a:t>
            </a:r>
            <a:r>
              <a:rPr lang="en-US" sz="2400" b="1" dirty="0">
                <a:latin typeface="Arial Narrow" panose="020B0606020202030204" pitchFamily="34" charset="0"/>
              </a:rPr>
              <a:t>PhoneRescue </a:t>
            </a:r>
            <a:r>
              <a:rPr lang="ar-YE" sz="2400" b="1" dirty="0">
                <a:latin typeface="Arial Narrow" panose="020B0606020202030204" pitchFamily="34" charset="0"/>
              </a:rPr>
              <a:t> لاستعادة البيانات المفقودة أو المحذوفة من الأجهزة الذكية.</a:t>
            </a:r>
          </a:p>
          <a:p>
            <a:pPr rtl="1">
              <a:lnSpc>
                <a:spcPct val="150000"/>
              </a:lnSpc>
            </a:pPr>
            <a:r>
              <a:rPr lang="ar-YE" sz="2400" b="1" dirty="0">
                <a:latin typeface="Arial Narrow" panose="020B0606020202030204" pitchFamily="34" charset="0"/>
              </a:rPr>
              <a:t>يعتبر برنامج  </a:t>
            </a:r>
            <a:r>
              <a:rPr lang="en-US" sz="2400" b="1" dirty="0">
                <a:latin typeface="Arial Narrow" panose="020B0606020202030204" pitchFamily="34" charset="0"/>
              </a:rPr>
              <a:t>PhoneRescue</a:t>
            </a:r>
            <a:r>
              <a:rPr lang="ar-YE" sz="2400" b="1" dirty="0">
                <a:latin typeface="Arial Narrow" panose="020B0606020202030204" pitchFamily="34" charset="0"/>
              </a:rPr>
              <a:t> سهل الاستخدام        بحيث يدعم اللغة العربية. </a:t>
            </a:r>
          </a:p>
          <a:p>
            <a:pPr rtl="1">
              <a:lnSpc>
                <a:spcPct val="150000"/>
              </a:lnSpc>
            </a:pPr>
            <a:r>
              <a:rPr lang="ar-YE" sz="2400" b="1" dirty="0">
                <a:latin typeface="Arial Narrow" panose="020B0606020202030204" pitchFamily="34" charset="0"/>
              </a:rPr>
              <a:t>أيضا يقوم بتوفير نسخة خاصة </a:t>
            </a:r>
            <a:r>
              <a:rPr lang="en-US" sz="2400" b="1" dirty="0">
                <a:latin typeface="Arial Narrow" panose="020B0606020202030204" pitchFamily="34" charset="0"/>
              </a:rPr>
              <a:t>Android</a:t>
            </a:r>
            <a:r>
              <a:rPr lang="ar-YE" sz="2400" b="1" dirty="0">
                <a:latin typeface="Arial Narrow" panose="020B0606020202030204" pitchFamily="34" charset="0"/>
              </a:rPr>
              <a:t> </a:t>
            </a:r>
          </a:p>
          <a:p>
            <a:pPr rtl="1">
              <a:lnSpc>
                <a:spcPct val="150000"/>
              </a:lnSpc>
            </a:pPr>
            <a:r>
              <a:rPr lang="ar-YE" sz="2400" b="1" dirty="0">
                <a:latin typeface="Arial Narrow" panose="020B0606020202030204" pitchFamily="34" charset="0"/>
              </a:rPr>
              <a:t>ونسخة خاصة </a:t>
            </a:r>
            <a:r>
              <a:rPr lang="en-US" sz="2400" b="1" dirty="0">
                <a:latin typeface="Arial Narrow" panose="020B0606020202030204" pitchFamily="34" charset="0"/>
              </a:rPr>
              <a:t>iOS </a:t>
            </a:r>
            <a:endParaRPr lang="ar-YE" sz="2400" b="1" dirty="0">
              <a:latin typeface="Arial Narrow" panose="020B0606020202030204" pitchFamily="34" charset="0"/>
            </a:endParaRPr>
          </a:p>
        </p:txBody>
      </p:sp>
      <p:sp>
        <p:nvSpPr>
          <p:cNvPr id="4" name="TextBox 3">
            <a:extLst>
              <a:ext uri="{FF2B5EF4-FFF2-40B4-BE49-F238E27FC236}">
                <a16:creationId xmlns:a16="http://schemas.microsoft.com/office/drawing/2014/main" id="{573C1AF1-880B-3E07-EC69-E67FA23F83A5}"/>
              </a:ext>
            </a:extLst>
          </p:cNvPr>
          <p:cNvSpPr txBox="1"/>
          <p:nvPr/>
        </p:nvSpPr>
        <p:spPr>
          <a:xfrm>
            <a:off x="385482" y="286870"/>
            <a:ext cx="2294965" cy="403411"/>
          </a:xfrm>
          <a:prstGeom prst="rect">
            <a:avLst/>
          </a:prstGeom>
          <a:noFill/>
        </p:spPr>
        <p:txBody>
          <a:bodyPr wrap="square" rtlCol="1">
            <a:spAutoFit/>
          </a:bodyPr>
          <a:lstStyle/>
          <a:p>
            <a:pPr algn="ctr"/>
            <a:r>
              <a:rPr lang="en-US" sz="2000" dirty="0">
                <a:solidFill>
                  <a:schemeClr val="accent2">
                    <a:lumMod val="60000"/>
                    <a:lumOff val="40000"/>
                  </a:schemeClr>
                </a:solidFill>
                <a:latin typeface="Arial Black" panose="020B0A04020102020204" pitchFamily="34" charset="0"/>
              </a:rPr>
              <a:t>PhoneRescue </a:t>
            </a:r>
            <a:endParaRPr lang="ar-YE" sz="2000" dirty="0">
              <a:solidFill>
                <a:schemeClr val="accent2">
                  <a:lumMod val="60000"/>
                  <a:lumOff val="40000"/>
                </a:schemeClr>
              </a:solidFill>
              <a:latin typeface="Arial Black" panose="020B0A04020102020204" pitchFamily="34" charset="0"/>
            </a:endParaRPr>
          </a:p>
        </p:txBody>
      </p:sp>
      <p:sp>
        <p:nvSpPr>
          <p:cNvPr id="5" name="Oval 4">
            <a:extLst>
              <a:ext uri="{FF2B5EF4-FFF2-40B4-BE49-F238E27FC236}">
                <a16:creationId xmlns:a16="http://schemas.microsoft.com/office/drawing/2014/main" id="{2D5E048C-E282-9B33-3FA6-15B74F2BCD58}"/>
              </a:ext>
            </a:extLst>
          </p:cNvPr>
          <p:cNvSpPr/>
          <p:nvPr/>
        </p:nvSpPr>
        <p:spPr>
          <a:xfrm>
            <a:off x="7476565" y="914400"/>
            <a:ext cx="3621741" cy="33976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YE"/>
          </a:p>
        </p:txBody>
      </p:sp>
    </p:spTree>
    <p:extLst>
      <p:ext uri="{BB962C8B-B14F-4D97-AF65-F5344CB8AC3E}">
        <p14:creationId xmlns:p14="http://schemas.microsoft.com/office/powerpoint/2010/main" val="417294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36A5DB7-E4A9-EBBB-DAA8-A5DB69AA4367}"/>
              </a:ext>
            </a:extLst>
          </p:cNvPr>
          <p:cNvSpPr txBox="1"/>
          <p:nvPr/>
        </p:nvSpPr>
        <p:spPr>
          <a:xfrm>
            <a:off x="499730" y="106326"/>
            <a:ext cx="1988289" cy="646331"/>
          </a:xfrm>
          <a:prstGeom prst="rect">
            <a:avLst/>
          </a:prstGeom>
          <a:noFill/>
        </p:spPr>
        <p:txBody>
          <a:bodyPr wrap="square" rtlCol="0">
            <a:spAutoFit/>
          </a:bodyPr>
          <a:lstStyle/>
          <a:p>
            <a:pPr algn="ctr"/>
            <a:r>
              <a:rPr lang="en-US" dirty="0"/>
              <a:t>Types of Digital Forensics:</a:t>
            </a:r>
          </a:p>
        </p:txBody>
      </p:sp>
      <p:pic>
        <p:nvPicPr>
          <p:cNvPr id="5" name="Picture 4">
            <a:extLst>
              <a:ext uri="{FF2B5EF4-FFF2-40B4-BE49-F238E27FC236}">
                <a16:creationId xmlns:a16="http://schemas.microsoft.com/office/drawing/2014/main" id="{AF60754A-50B3-36FE-F378-37F4CF12C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6" name="Oval 5">
            <a:extLst>
              <a:ext uri="{FF2B5EF4-FFF2-40B4-BE49-F238E27FC236}">
                <a16:creationId xmlns:a16="http://schemas.microsoft.com/office/drawing/2014/main" id="{A02CC759-FAD2-6A07-26BB-416C986A3EB7}"/>
              </a:ext>
            </a:extLst>
          </p:cNvPr>
          <p:cNvSpPr/>
          <p:nvPr/>
        </p:nvSpPr>
        <p:spPr>
          <a:xfrm>
            <a:off x="10485120" y="-210589"/>
            <a:ext cx="2204720" cy="1280160"/>
          </a:xfrm>
          <a:prstGeom prst="ellipse">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4A2B6155-E5E0-5043-97A5-1F578DFC2E98}"/>
              </a:ext>
            </a:extLst>
          </p:cNvPr>
          <p:cNvSpPr txBox="1"/>
          <p:nvPr/>
        </p:nvSpPr>
        <p:spPr>
          <a:xfrm>
            <a:off x="10678160" y="160710"/>
            <a:ext cx="1513840" cy="646331"/>
          </a:xfrm>
          <a:prstGeom prst="rect">
            <a:avLst/>
          </a:prstGeom>
          <a:noFill/>
        </p:spPr>
        <p:txBody>
          <a:bodyPr wrap="square" rtlCol="0">
            <a:spAutoFit/>
          </a:bodyPr>
          <a:lstStyle/>
          <a:p>
            <a:pPr algn="ctr"/>
            <a:r>
              <a:rPr lang="en-US" dirty="0">
                <a:solidFill>
                  <a:schemeClr val="accent1">
                    <a:lumMod val="20000"/>
                    <a:lumOff val="80000"/>
                  </a:schemeClr>
                </a:solidFill>
              </a:rPr>
              <a:t>Mobile Forensics</a:t>
            </a:r>
          </a:p>
        </p:txBody>
      </p:sp>
      <p:sp>
        <p:nvSpPr>
          <p:cNvPr id="37" name="Oval 36">
            <a:extLst>
              <a:ext uri="{FF2B5EF4-FFF2-40B4-BE49-F238E27FC236}">
                <a16:creationId xmlns:a16="http://schemas.microsoft.com/office/drawing/2014/main" id="{4FBF2A80-AE3E-CC63-DD45-9D2B70298D23}"/>
              </a:ext>
            </a:extLst>
          </p:cNvPr>
          <p:cNvSpPr/>
          <p:nvPr/>
        </p:nvSpPr>
        <p:spPr>
          <a:xfrm>
            <a:off x="7914640" y="3505200"/>
            <a:ext cx="3464560" cy="1463040"/>
          </a:xfrm>
          <a:prstGeom prst="ellipse">
            <a:avLst/>
          </a:prstGeom>
          <a:noFill/>
          <a:ln w="76200">
            <a:solidFill>
              <a:srgbClr val="FF0000"/>
            </a:solidFill>
            <a:prstDash val="solid"/>
          </a:ln>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761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102F14-4556-20CA-73F6-B5B4304F119C}"/>
              </a:ext>
            </a:extLst>
          </p:cNvPr>
          <p:cNvSpPr txBox="1"/>
          <p:nvPr/>
        </p:nvSpPr>
        <p:spPr>
          <a:xfrm>
            <a:off x="385482" y="251011"/>
            <a:ext cx="2294965" cy="403411"/>
          </a:xfrm>
          <a:prstGeom prst="rect">
            <a:avLst/>
          </a:prstGeom>
          <a:noFill/>
        </p:spPr>
        <p:txBody>
          <a:bodyPr wrap="square" rtlCol="1">
            <a:spAutoFit/>
          </a:bodyPr>
          <a:lstStyle/>
          <a:p>
            <a:pPr algn="ctr"/>
            <a:r>
              <a:rPr lang="en-US" sz="2000" dirty="0">
                <a:solidFill>
                  <a:schemeClr val="tx1">
                    <a:lumMod val="95000"/>
                    <a:lumOff val="5000"/>
                  </a:schemeClr>
                </a:solidFill>
                <a:latin typeface="Arial Black" panose="020B0A04020102020204" pitchFamily="34" charset="0"/>
              </a:rPr>
              <a:t>PhoneRescue </a:t>
            </a:r>
            <a:endParaRPr lang="ar-YE" sz="2000" dirty="0">
              <a:solidFill>
                <a:schemeClr val="tx1">
                  <a:lumMod val="95000"/>
                  <a:lumOff val="5000"/>
                </a:schemeClr>
              </a:solidFill>
              <a:latin typeface="Arial Black" panose="020B0A04020102020204" pitchFamily="34" charset="0"/>
            </a:endParaRPr>
          </a:p>
        </p:txBody>
      </p:sp>
      <p:sp>
        <p:nvSpPr>
          <p:cNvPr id="5" name="Text Placeholder 1">
            <a:extLst>
              <a:ext uri="{FF2B5EF4-FFF2-40B4-BE49-F238E27FC236}">
                <a16:creationId xmlns:a16="http://schemas.microsoft.com/office/drawing/2014/main" id="{54AF8CBD-EC6D-0187-C980-1C438D35A3E4}"/>
              </a:ext>
            </a:extLst>
          </p:cNvPr>
          <p:cNvSpPr>
            <a:spLocks noGrp="1"/>
          </p:cNvSpPr>
          <p:nvPr>
            <p:ph type="body" sz="quarter" idx="13"/>
          </p:nvPr>
        </p:nvSpPr>
        <p:spPr>
          <a:xfrm>
            <a:off x="4211171" y="556608"/>
            <a:ext cx="5638800" cy="424732"/>
          </a:xfrm>
          <a:noFill/>
          <a:ln>
            <a:noFill/>
          </a:ln>
        </p:spPr>
        <p:txBody>
          <a:bodyPr/>
          <a:lstStyle/>
          <a:p>
            <a:pPr marL="228600" indent="-228600" algn="just" rtl="1" eaLnBrk="1" latinLnBrk="0" hangingPunct="1">
              <a:lnSpc>
                <a:spcPct val="90000"/>
              </a:lnSpc>
              <a:spcBef>
                <a:spcPts val="0"/>
              </a:spcBef>
              <a:spcAft>
                <a:spcPts val="0"/>
              </a:spcAft>
            </a:pPr>
            <a:r>
              <a:rPr lang="ar-YE" sz="2400" b="1" dirty="0">
                <a:latin typeface="Arial Narrow" panose="020B0606020202030204" pitchFamily="34" charset="0"/>
              </a:rPr>
              <a:t>- </a:t>
            </a:r>
            <a:r>
              <a:rPr lang="ar-YE" sz="1800" b="0" kern="1200" baseline="0" dirty="0">
                <a:gradFill>
                  <a:gsLst>
                    <a:gs pos="0">
                      <a:srgbClr val="F8FDFF"/>
                    </a:gs>
                    <a:gs pos="100000">
                      <a:srgbClr val="FFFFFF"/>
                    </a:gs>
                  </a:gsLst>
                  <a:lin ang="5400000" scaled="1"/>
                </a:gradFill>
                <a:effectLst/>
                <a:latin typeface="Segoe UI" panose="020B0502040204020203" pitchFamily="34" charset="0"/>
                <a:ea typeface="+mn-ea"/>
                <a:cs typeface="+mn-cs"/>
              </a:rPr>
              <a:t>موقع تنزيل البرنامج عبر الرابط :</a:t>
            </a:r>
            <a:r>
              <a:rPr lang="en-US" sz="2400" dirty="0">
                <a:hlinkClick r:id="rId2"/>
              </a:rPr>
              <a:t>www.imobie.com</a:t>
            </a:r>
            <a:r>
              <a:rPr lang="en-US" sz="2400" dirty="0"/>
              <a:t> </a:t>
            </a:r>
            <a:endParaRPr lang="ar-YE" sz="4400" dirty="0">
              <a:gradFill>
                <a:gsLst>
                  <a:gs pos="0">
                    <a:srgbClr val="F8FDFF"/>
                  </a:gs>
                  <a:gs pos="100000">
                    <a:srgbClr val="FFFFFF"/>
                  </a:gs>
                </a:gsLst>
                <a:lin ang="5400000" scaled="1"/>
              </a:gradFill>
              <a:latin typeface="Segoe UI" panose="020B0502040204020203" pitchFamily="34" charset="0"/>
            </a:endParaRPr>
          </a:p>
        </p:txBody>
      </p:sp>
      <p:sp>
        <p:nvSpPr>
          <p:cNvPr id="7" name="Rectangle: Rounded Corners 6">
            <a:extLst>
              <a:ext uri="{FF2B5EF4-FFF2-40B4-BE49-F238E27FC236}">
                <a16:creationId xmlns:a16="http://schemas.microsoft.com/office/drawing/2014/main" id="{DE72EF69-4BDA-B1A5-F413-52142467E340}"/>
              </a:ext>
            </a:extLst>
          </p:cNvPr>
          <p:cNvSpPr/>
          <p:nvPr/>
        </p:nvSpPr>
        <p:spPr>
          <a:xfrm>
            <a:off x="1604683" y="1308258"/>
            <a:ext cx="10434918" cy="5361484"/>
          </a:xfrm>
          <a:prstGeom prst="roundRect">
            <a:avLst/>
          </a:prstGeom>
          <a:blipFill dpi="0" rotWithShape="1">
            <a:blip r:embed="rId3" cstate="screen">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YE"/>
          </a:p>
        </p:txBody>
      </p:sp>
    </p:spTree>
    <p:extLst>
      <p:ext uri="{BB962C8B-B14F-4D97-AF65-F5344CB8AC3E}">
        <p14:creationId xmlns:p14="http://schemas.microsoft.com/office/powerpoint/2010/main" val="1638856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F7312-98C2-DD1D-95A9-DAA064329447}"/>
              </a:ext>
            </a:extLst>
          </p:cNvPr>
          <p:cNvSpPr>
            <a:spLocks noGrp="1"/>
          </p:cNvSpPr>
          <p:nvPr>
            <p:ph type="sldNum" sz="quarter" idx="12"/>
          </p:nvPr>
        </p:nvSpPr>
        <p:spPr/>
        <p:txBody>
          <a:bodyPr/>
          <a:lstStyle/>
          <a:p>
            <a:fld id="{5AE1514C-5E56-4738-A1FF-4B1CFD2A3E36}" type="slidenum">
              <a:rPr lang="en-US" smtClean="0"/>
              <a:t>21</a:t>
            </a:fld>
            <a:endParaRPr lang="en-US" dirty="0"/>
          </a:p>
        </p:txBody>
      </p:sp>
      <p:pic>
        <p:nvPicPr>
          <p:cNvPr id="4" name="Picture 3">
            <a:extLst>
              <a:ext uri="{FF2B5EF4-FFF2-40B4-BE49-F238E27FC236}">
                <a16:creationId xmlns:a16="http://schemas.microsoft.com/office/drawing/2014/main" id="{885E729C-73B6-8C11-53BA-801398DC0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215"/>
            <a:ext cx="12179112" cy="6737151"/>
          </a:xfrm>
          <a:prstGeom prst="rect">
            <a:avLst/>
          </a:prstGeom>
        </p:spPr>
      </p:pic>
    </p:spTree>
    <p:extLst>
      <p:ext uri="{BB962C8B-B14F-4D97-AF65-F5344CB8AC3E}">
        <p14:creationId xmlns:p14="http://schemas.microsoft.com/office/powerpoint/2010/main" val="63907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38DA10-5F2C-8D64-9DA0-5141C6DC10F8}"/>
              </a:ext>
            </a:extLst>
          </p:cNvPr>
          <p:cNvSpPr>
            <a:spLocks noGrp="1"/>
          </p:cNvSpPr>
          <p:nvPr>
            <p:ph type="sldNum" sz="quarter" idx="12"/>
          </p:nvPr>
        </p:nvSpPr>
        <p:spPr/>
        <p:txBody>
          <a:bodyPr/>
          <a:lstStyle/>
          <a:p>
            <a:fld id="{5AE1514C-5E56-4738-A1FF-4B1CFD2A3E36}" type="slidenum">
              <a:rPr lang="en-US" smtClean="0"/>
              <a:t>22</a:t>
            </a:fld>
            <a:endParaRPr lang="en-US" dirty="0"/>
          </a:p>
        </p:txBody>
      </p:sp>
      <p:pic>
        <p:nvPicPr>
          <p:cNvPr id="9" name="Picture 8">
            <a:extLst>
              <a:ext uri="{FF2B5EF4-FFF2-40B4-BE49-F238E27FC236}">
                <a16:creationId xmlns:a16="http://schemas.microsoft.com/office/drawing/2014/main" id="{47129A14-5365-634A-E34A-ED80F2316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79112" cy="6830506"/>
          </a:xfrm>
          <a:prstGeom prst="rect">
            <a:avLst/>
          </a:prstGeom>
        </p:spPr>
      </p:pic>
    </p:spTree>
    <p:extLst>
      <p:ext uri="{BB962C8B-B14F-4D97-AF65-F5344CB8AC3E}">
        <p14:creationId xmlns:p14="http://schemas.microsoft.com/office/powerpoint/2010/main" val="2452173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6DEDAF-F548-A48A-4CE0-D469DF87D311}"/>
              </a:ext>
            </a:extLst>
          </p:cNvPr>
          <p:cNvSpPr>
            <a:spLocks noGrp="1"/>
          </p:cNvSpPr>
          <p:nvPr>
            <p:ph type="sldNum" sz="quarter" idx="12"/>
          </p:nvPr>
        </p:nvSpPr>
        <p:spPr/>
        <p:txBody>
          <a:bodyPr/>
          <a:lstStyle/>
          <a:p>
            <a:fld id="{5AE1514C-5E56-4738-A1FF-4B1CFD2A3E36}" type="slidenum">
              <a:rPr lang="en-US" smtClean="0"/>
              <a:t>23</a:t>
            </a:fld>
            <a:endParaRPr lang="en-US" dirty="0"/>
          </a:p>
        </p:txBody>
      </p:sp>
      <p:pic>
        <p:nvPicPr>
          <p:cNvPr id="4" name="Picture 3">
            <a:extLst>
              <a:ext uri="{FF2B5EF4-FFF2-40B4-BE49-F238E27FC236}">
                <a16:creationId xmlns:a16="http://schemas.microsoft.com/office/drawing/2014/main" id="{8B0BB7E0-8365-2E1F-8C6D-FF0D59BCB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8" y="55909"/>
            <a:ext cx="12166224" cy="6802091"/>
          </a:xfrm>
          <a:prstGeom prst="rect">
            <a:avLst/>
          </a:prstGeom>
        </p:spPr>
      </p:pic>
    </p:spTree>
    <p:extLst>
      <p:ext uri="{BB962C8B-B14F-4D97-AF65-F5344CB8AC3E}">
        <p14:creationId xmlns:p14="http://schemas.microsoft.com/office/powerpoint/2010/main" val="241025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E6397-BF0A-D7FE-2A4B-999D3CA1D4D4}"/>
              </a:ext>
            </a:extLst>
          </p:cNvPr>
          <p:cNvSpPr>
            <a:spLocks noGrp="1"/>
          </p:cNvSpPr>
          <p:nvPr>
            <p:ph type="body" sz="quarter" idx="10"/>
          </p:nvPr>
        </p:nvSpPr>
        <p:spPr>
          <a:xfrm>
            <a:off x="5657851" y="431800"/>
            <a:ext cx="5809188" cy="526811"/>
          </a:xfrm>
        </p:spPr>
        <p:txBody>
          <a:bodyPr/>
          <a:lstStyle/>
          <a:p>
            <a:pPr algn="r" rtl="1"/>
            <a:r>
              <a:rPr lang="ar-YE" dirty="0"/>
              <a:t>- أنواع الملفات الذي تستطيع استردادها : </a:t>
            </a:r>
          </a:p>
        </p:txBody>
      </p:sp>
      <p:sp>
        <p:nvSpPr>
          <p:cNvPr id="3" name="Text Placeholder 2">
            <a:extLst>
              <a:ext uri="{FF2B5EF4-FFF2-40B4-BE49-F238E27FC236}">
                <a16:creationId xmlns:a16="http://schemas.microsoft.com/office/drawing/2014/main" id="{74DC18D6-1E45-AC8D-2CED-CBCEF85D7A70}"/>
              </a:ext>
            </a:extLst>
          </p:cNvPr>
          <p:cNvSpPr>
            <a:spLocks noGrp="1"/>
          </p:cNvSpPr>
          <p:nvPr>
            <p:ph type="body" sz="quarter" idx="11"/>
          </p:nvPr>
        </p:nvSpPr>
        <p:spPr>
          <a:xfrm>
            <a:off x="293687" y="3436331"/>
            <a:ext cx="2286000" cy="415498"/>
          </a:xfrm>
        </p:spPr>
        <p:txBody>
          <a:bodyPr/>
          <a:lstStyle/>
          <a:p>
            <a:pPr algn="ctr" rtl="1"/>
            <a:r>
              <a:rPr lang="ar-YE" dirty="0"/>
              <a:t>5- الصور</a:t>
            </a:r>
          </a:p>
        </p:txBody>
      </p:sp>
      <p:sp>
        <p:nvSpPr>
          <p:cNvPr id="5" name="Text Placeholder 4">
            <a:extLst>
              <a:ext uri="{FF2B5EF4-FFF2-40B4-BE49-F238E27FC236}">
                <a16:creationId xmlns:a16="http://schemas.microsoft.com/office/drawing/2014/main" id="{9822739F-6FEE-1DEE-8A55-57E11C4B7DEC}"/>
              </a:ext>
            </a:extLst>
          </p:cNvPr>
          <p:cNvSpPr>
            <a:spLocks noGrp="1"/>
          </p:cNvSpPr>
          <p:nvPr>
            <p:ph type="body" sz="quarter" idx="12"/>
          </p:nvPr>
        </p:nvSpPr>
        <p:spPr>
          <a:xfrm>
            <a:off x="2661017" y="3436331"/>
            <a:ext cx="2286000" cy="415498"/>
          </a:xfrm>
        </p:spPr>
        <p:txBody>
          <a:bodyPr/>
          <a:lstStyle/>
          <a:p>
            <a:pPr algn="ctr" rtl="1"/>
            <a:r>
              <a:rPr lang="ar-YE" dirty="0"/>
              <a:t>4- الرسائل</a:t>
            </a:r>
          </a:p>
        </p:txBody>
      </p:sp>
      <p:sp>
        <p:nvSpPr>
          <p:cNvPr id="6" name="Text Placeholder 5">
            <a:extLst>
              <a:ext uri="{FF2B5EF4-FFF2-40B4-BE49-F238E27FC236}">
                <a16:creationId xmlns:a16="http://schemas.microsoft.com/office/drawing/2014/main" id="{D007B182-E808-011C-5EC2-8E9B07530446}"/>
              </a:ext>
            </a:extLst>
          </p:cNvPr>
          <p:cNvSpPr>
            <a:spLocks noGrp="1"/>
          </p:cNvSpPr>
          <p:nvPr>
            <p:ph type="body" sz="quarter" idx="13"/>
          </p:nvPr>
        </p:nvSpPr>
        <p:spPr>
          <a:xfrm>
            <a:off x="5028347" y="3436331"/>
            <a:ext cx="2286000" cy="415498"/>
          </a:xfrm>
        </p:spPr>
        <p:txBody>
          <a:bodyPr/>
          <a:lstStyle/>
          <a:p>
            <a:pPr algn="ctr" rtl="1"/>
            <a:r>
              <a:rPr lang="ar-YE" dirty="0"/>
              <a:t>3- الفيديوهات</a:t>
            </a:r>
          </a:p>
        </p:txBody>
      </p:sp>
      <p:sp>
        <p:nvSpPr>
          <p:cNvPr id="7" name="Text Placeholder 6">
            <a:extLst>
              <a:ext uri="{FF2B5EF4-FFF2-40B4-BE49-F238E27FC236}">
                <a16:creationId xmlns:a16="http://schemas.microsoft.com/office/drawing/2014/main" id="{3B691419-91CA-1522-C1A3-F61D3C65A5EA}"/>
              </a:ext>
            </a:extLst>
          </p:cNvPr>
          <p:cNvSpPr>
            <a:spLocks noGrp="1"/>
          </p:cNvSpPr>
          <p:nvPr>
            <p:ph type="body" sz="quarter" idx="14"/>
          </p:nvPr>
        </p:nvSpPr>
        <p:spPr>
          <a:xfrm>
            <a:off x="7395677" y="3436331"/>
            <a:ext cx="2286000" cy="415498"/>
          </a:xfrm>
        </p:spPr>
        <p:txBody>
          <a:bodyPr/>
          <a:lstStyle/>
          <a:p>
            <a:pPr algn="ctr" rtl="1"/>
            <a:r>
              <a:rPr lang="ar-YE" dirty="0"/>
              <a:t>2- سجلات المكالمات</a:t>
            </a:r>
          </a:p>
        </p:txBody>
      </p:sp>
      <p:sp>
        <p:nvSpPr>
          <p:cNvPr id="8" name="Text Placeholder 7">
            <a:extLst>
              <a:ext uri="{FF2B5EF4-FFF2-40B4-BE49-F238E27FC236}">
                <a16:creationId xmlns:a16="http://schemas.microsoft.com/office/drawing/2014/main" id="{CAEB0CC1-26E2-DBD7-4804-20BF7C82C6FB}"/>
              </a:ext>
            </a:extLst>
          </p:cNvPr>
          <p:cNvSpPr>
            <a:spLocks noGrp="1"/>
          </p:cNvSpPr>
          <p:nvPr>
            <p:ph type="body" sz="quarter" idx="15"/>
          </p:nvPr>
        </p:nvSpPr>
        <p:spPr>
          <a:xfrm>
            <a:off x="9763006" y="3436331"/>
            <a:ext cx="2286000" cy="415498"/>
          </a:xfrm>
        </p:spPr>
        <p:txBody>
          <a:bodyPr/>
          <a:lstStyle/>
          <a:p>
            <a:pPr algn="ctr"/>
            <a:r>
              <a:rPr lang="ar-YE" dirty="0"/>
              <a:t>1- جهات الاتصالات</a:t>
            </a:r>
          </a:p>
        </p:txBody>
      </p:sp>
      <p:sp>
        <p:nvSpPr>
          <p:cNvPr id="9" name="Slide Number Placeholder 8">
            <a:extLst>
              <a:ext uri="{FF2B5EF4-FFF2-40B4-BE49-F238E27FC236}">
                <a16:creationId xmlns:a16="http://schemas.microsoft.com/office/drawing/2014/main" id="{CC05DC66-435F-4BC8-93A1-1D35C1457FB2}"/>
              </a:ext>
            </a:extLst>
          </p:cNvPr>
          <p:cNvSpPr>
            <a:spLocks noGrp="1"/>
          </p:cNvSpPr>
          <p:nvPr>
            <p:ph type="sldNum" sz="quarter" idx="4"/>
          </p:nvPr>
        </p:nvSpPr>
        <p:spPr/>
        <p:txBody>
          <a:bodyPr/>
          <a:lstStyle/>
          <a:p>
            <a:fld id="{4997E989-D798-4C62-8E93-3D2D613C2488}" type="slidenum">
              <a:rPr lang="en-US" smtClean="0"/>
              <a:pPr/>
              <a:t>24</a:t>
            </a:fld>
            <a:endParaRPr lang="en-US" dirty="0"/>
          </a:p>
        </p:txBody>
      </p:sp>
      <p:sp>
        <p:nvSpPr>
          <p:cNvPr id="20" name="TextBox 19">
            <a:extLst>
              <a:ext uri="{FF2B5EF4-FFF2-40B4-BE49-F238E27FC236}">
                <a16:creationId xmlns:a16="http://schemas.microsoft.com/office/drawing/2014/main" id="{9C481803-211F-7DE1-E200-760E519D8E21}"/>
              </a:ext>
            </a:extLst>
          </p:cNvPr>
          <p:cNvSpPr txBox="1"/>
          <p:nvPr/>
        </p:nvSpPr>
        <p:spPr>
          <a:xfrm>
            <a:off x="1309407" y="565336"/>
            <a:ext cx="2294965" cy="403411"/>
          </a:xfrm>
          <a:prstGeom prst="rect">
            <a:avLst/>
          </a:prstGeom>
          <a:noFill/>
        </p:spPr>
        <p:txBody>
          <a:bodyPr wrap="square" rtlCol="1">
            <a:spAutoFit/>
          </a:bodyPr>
          <a:lstStyle/>
          <a:p>
            <a:pPr algn="ctr"/>
            <a:r>
              <a:rPr lang="en-US" sz="2000" dirty="0">
                <a:solidFill>
                  <a:schemeClr val="bg1"/>
                </a:solidFill>
                <a:latin typeface="Arial Black" panose="020B0A04020102020204" pitchFamily="34" charset="0"/>
              </a:rPr>
              <a:t>PhoneRescue </a:t>
            </a:r>
            <a:endParaRPr lang="ar-YE" sz="2000" dirty="0">
              <a:solidFill>
                <a:schemeClr val="bg1"/>
              </a:solidFill>
              <a:latin typeface="Arial Black" panose="020B0A04020102020204" pitchFamily="34" charset="0"/>
            </a:endParaRPr>
          </a:p>
        </p:txBody>
      </p:sp>
      <p:sp>
        <p:nvSpPr>
          <p:cNvPr id="26" name="Text Placeholder 2">
            <a:extLst>
              <a:ext uri="{FF2B5EF4-FFF2-40B4-BE49-F238E27FC236}">
                <a16:creationId xmlns:a16="http://schemas.microsoft.com/office/drawing/2014/main" id="{5AA7B4B1-ECE4-CBCD-73D0-F092DFBF1015}"/>
              </a:ext>
            </a:extLst>
          </p:cNvPr>
          <p:cNvSpPr txBox="1">
            <a:spLocks/>
          </p:cNvSpPr>
          <p:nvPr/>
        </p:nvSpPr>
        <p:spPr>
          <a:xfrm>
            <a:off x="375017" y="4303106"/>
            <a:ext cx="2286000" cy="415498"/>
          </a:xfrm>
          <a:prstGeom prst="rect">
            <a:avLst/>
          </a:prstGeom>
        </p:spPr>
        <p:txBody>
          <a:bodyPr vert="horz" wrap="square" lIns="182880" tIns="146304" rIns="18288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10- التقويم</a:t>
            </a:r>
          </a:p>
        </p:txBody>
      </p:sp>
      <p:sp>
        <p:nvSpPr>
          <p:cNvPr id="27" name="Text Placeholder 4">
            <a:extLst>
              <a:ext uri="{FF2B5EF4-FFF2-40B4-BE49-F238E27FC236}">
                <a16:creationId xmlns:a16="http://schemas.microsoft.com/office/drawing/2014/main" id="{7DEEC992-20C4-FC2C-0A3B-D41505AA414D}"/>
              </a:ext>
            </a:extLst>
          </p:cNvPr>
          <p:cNvSpPr txBox="1">
            <a:spLocks/>
          </p:cNvSpPr>
          <p:nvPr/>
        </p:nvSpPr>
        <p:spPr>
          <a:xfrm>
            <a:off x="2742347"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9- </a:t>
            </a:r>
            <a:r>
              <a:rPr lang="en-US" dirty="0"/>
              <a:t>WhatsApp</a:t>
            </a:r>
            <a:endParaRPr lang="ar-YE" dirty="0"/>
          </a:p>
        </p:txBody>
      </p:sp>
      <p:sp>
        <p:nvSpPr>
          <p:cNvPr id="28" name="Text Placeholder 5">
            <a:extLst>
              <a:ext uri="{FF2B5EF4-FFF2-40B4-BE49-F238E27FC236}">
                <a16:creationId xmlns:a16="http://schemas.microsoft.com/office/drawing/2014/main" id="{EF587449-1C18-C0BE-86FE-DB0716CEB498}"/>
              </a:ext>
            </a:extLst>
          </p:cNvPr>
          <p:cNvSpPr txBox="1">
            <a:spLocks/>
          </p:cNvSpPr>
          <p:nvPr/>
        </p:nvSpPr>
        <p:spPr>
          <a:xfrm>
            <a:off x="5109677"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400" b="0" kern="120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8- </a:t>
            </a:r>
            <a:r>
              <a:rPr lang="en-US" dirty="0"/>
              <a:t>Line</a:t>
            </a:r>
            <a:endParaRPr lang="ar-YE" dirty="0"/>
          </a:p>
        </p:txBody>
      </p:sp>
      <p:sp>
        <p:nvSpPr>
          <p:cNvPr id="29" name="Text Placeholder 6">
            <a:extLst>
              <a:ext uri="{FF2B5EF4-FFF2-40B4-BE49-F238E27FC236}">
                <a16:creationId xmlns:a16="http://schemas.microsoft.com/office/drawing/2014/main" id="{1890D55B-AFC3-526B-83AB-58AE18297900}"/>
              </a:ext>
            </a:extLst>
          </p:cNvPr>
          <p:cNvSpPr txBox="1">
            <a:spLocks/>
          </p:cNvSpPr>
          <p:nvPr/>
        </p:nvSpPr>
        <p:spPr>
          <a:xfrm>
            <a:off x="7477007"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7- مستندات التطبيق</a:t>
            </a:r>
          </a:p>
        </p:txBody>
      </p:sp>
      <p:sp>
        <p:nvSpPr>
          <p:cNvPr id="30" name="Text Placeholder 7">
            <a:extLst>
              <a:ext uri="{FF2B5EF4-FFF2-40B4-BE49-F238E27FC236}">
                <a16:creationId xmlns:a16="http://schemas.microsoft.com/office/drawing/2014/main" id="{8E98292E-40BE-4E87-1E03-B5B4A84DD11A}"/>
              </a:ext>
            </a:extLst>
          </p:cNvPr>
          <p:cNvSpPr txBox="1">
            <a:spLocks/>
          </p:cNvSpPr>
          <p:nvPr/>
        </p:nvSpPr>
        <p:spPr>
          <a:xfrm>
            <a:off x="9987211"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ar-YE" dirty="0"/>
              <a:t>6- الموسيقى</a:t>
            </a:r>
          </a:p>
        </p:txBody>
      </p:sp>
    </p:spTree>
    <p:extLst>
      <p:ext uri="{BB962C8B-B14F-4D97-AF65-F5344CB8AC3E}">
        <p14:creationId xmlns:p14="http://schemas.microsoft.com/office/powerpoint/2010/main" val="258900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0F073C-21BE-81B1-3563-6D28CA7A7446}"/>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6" name="Picture 5">
            <a:extLst>
              <a:ext uri="{FF2B5EF4-FFF2-40B4-BE49-F238E27FC236}">
                <a16:creationId xmlns:a16="http://schemas.microsoft.com/office/drawing/2014/main" id="{83697AF5-341E-C16D-F759-8CDE373B9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79112" cy="6543674"/>
          </a:xfrm>
          <a:prstGeom prst="rect">
            <a:avLst/>
          </a:prstGeom>
        </p:spPr>
      </p:pic>
    </p:spTree>
    <p:extLst>
      <p:ext uri="{BB962C8B-B14F-4D97-AF65-F5344CB8AC3E}">
        <p14:creationId xmlns:p14="http://schemas.microsoft.com/office/powerpoint/2010/main" val="387247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F2B327-9941-838F-EF01-5F29ECABA470}"/>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4" name="Picture 3">
            <a:extLst>
              <a:ext uri="{FF2B5EF4-FFF2-40B4-BE49-F238E27FC236}">
                <a16:creationId xmlns:a16="http://schemas.microsoft.com/office/drawing/2014/main" id="{A42BD19C-9B8C-54AC-9CBA-4D0D8F015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104775"/>
            <a:ext cx="12083862" cy="6619875"/>
          </a:xfrm>
          <a:prstGeom prst="rect">
            <a:avLst/>
          </a:prstGeom>
        </p:spPr>
      </p:pic>
    </p:spTree>
    <p:extLst>
      <p:ext uri="{BB962C8B-B14F-4D97-AF65-F5344CB8AC3E}">
        <p14:creationId xmlns:p14="http://schemas.microsoft.com/office/powerpoint/2010/main" val="355414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4453F4-70BA-909F-F8B6-720681B294D8}"/>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4" name="Picture 3">
            <a:extLst>
              <a:ext uri="{FF2B5EF4-FFF2-40B4-BE49-F238E27FC236}">
                <a16:creationId xmlns:a16="http://schemas.microsoft.com/office/drawing/2014/main" id="{ACFEC732-1FA6-D866-C8A2-CAF88ECD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95250"/>
            <a:ext cx="11868150" cy="6735256"/>
          </a:xfrm>
          <a:prstGeom prst="rect">
            <a:avLst/>
          </a:prstGeom>
        </p:spPr>
      </p:pic>
    </p:spTree>
    <p:extLst>
      <p:ext uri="{BB962C8B-B14F-4D97-AF65-F5344CB8AC3E}">
        <p14:creationId xmlns:p14="http://schemas.microsoft.com/office/powerpoint/2010/main" val="362119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C2D7-2880-36E4-3D09-0BBE3DBC44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53CB7C-48C5-ACC0-8CB1-838EF34C19D2}"/>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6" name="Picture 5">
            <a:extLst>
              <a:ext uri="{FF2B5EF4-FFF2-40B4-BE49-F238E27FC236}">
                <a16:creationId xmlns:a16="http://schemas.microsoft.com/office/drawing/2014/main" id="{8434D413-2BEB-55AE-7C73-24F0EF1E9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94"/>
            <a:ext cx="12192000" cy="6678106"/>
          </a:xfrm>
          <a:prstGeom prst="rect">
            <a:avLst/>
          </a:prstGeom>
        </p:spPr>
      </p:pic>
    </p:spTree>
    <p:extLst>
      <p:ext uri="{BB962C8B-B14F-4D97-AF65-F5344CB8AC3E}">
        <p14:creationId xmlns:p14="http://schemas.microsoft.com/office/powerpoint/2010/main" val="395523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14FB-8D33-AC52-C833-EA301AC853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F2A8BB-A310-EA2B-733B-AEE567CA3257}"/>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4" name="Picture 3">
            <a:extLst>
              <a:ext uri="{FF2B5EF4-FFF2-40B4-BE49-F238E27FC236}">
                <a16:creationId xmlns:a16="http://schemas.microsoft.com/office/drawing/2014/main" id="{0D6EE734-6AA6-4754-57CD-AD8DE6A36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94"/>
            <a:ext cx="12179112" cy="6803012"/>
          </a:xfrm>
          <a:prstGeom prst="rect">
            <a:avLst/>
          </a:prstGeom>
        </p:spPr>
      </p:pic>
    </p:spTree>
    <p:extLst>
      <p:ext uri="{BB962C8B-B14F-4D97-AF65-F5344CB8AC3E}">
        <p14:creationId xmlns:p14="http://schemas.microsoft.com/office/powerpoint/2010/main" val="44784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2806922"/>
          </a:xfrm>
        </p:spPr>
        <p:txBody>
          <a:bodyPr/>
          <a:lstStyle/>
          <a:p>
            <a:r>
              <a:rPr lang="en-US" dirty="0"/>
              <a:t>Digital mobile forensics is a branch of digital forensics that deals with extracting and analyzing data from mobile devices, such as smartphones, tablets, GPS units, and wearables.</a:t>
            </a:r>
          </a:p>
        </p:txBody>
      </p:sp>
      <p:sp>
        <p:nvSpPr>
          <p:cNvPr id="15" name="Text Placeholder 14"/>
          <p:cNvSpPr>
            <a:spLocks noGrp="1"/>
          </p:cNvSpPr>
          <p:nvPr>
            <p:ph type="body" sz="quarter" idx="11"/>
          </p:nvPr>
        </p:nvSpPr>
        <p:spPr>
          <a:xfrm>
            <a:off x="6096000" y="419100"/>
            <a:ext cx="5671764" cy="1910267"/>
          </a:xfrm>
        </p:spPr>
        <p:txBody>
          <a:bodyPr/>
          <a:lstStyle/>
          <a:p>
            <a:r>
              <a:rPr lang="en-US" dirty="0"/>
              <a:t>Mobile devices can contain </a:t>
            </a:r>
          </a:p>
          <a:p>
            <a:r>
              <a:rPr lang="en-US" sz="2000" b="0" dirty="0"/>
              <a:t>a lot of user information, such as call logs, contacts, messages, photos, videos, browsing history, geolocation data, and app data, which can be useful for criminal investigations, cybersecurity analysis, and data recovery efforts.</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599498"/>
            <a:ext cx="5671764" cy="1744067"/>
          </a:xfrm>
        </p:spPr>
        <p:txBody>
          <a:bodyPr/>
          <a:lstStyle/>
          <a:p>
            <a:r>
              <a:rPr lang="en-US" dirty="0"/>
              <a:t>mobile forensics is also challenging</a:t>
            </a:r>
          </a:p>
          <a:p>
            <a:r>
              <a:rPr lang="en-US" b="0" dirty="0"/>
              <a:t> as mobile devices are constantly changing and updating, and have different levels of encryption and security that can prevent access to the data.</a:t>
            </a:r>
            <a:endParaRPr lang="en-US" sz="2000" b="0" dirty="0"/>
          </a:p>
        </p:txBody>
      </p:sp>
      <p:sp>
        <p:nvSpPr>
          <p:cNvPr id="22" name="Text Placeholder 21"/>
          <p:cNvSpPr>
            <a:spLocks noGrp="1"/>
          </p:cNvSpPr>
          <p:nvPr>
            <p:ph type="body" sz="quarter" idx="13"/>
          </p:nvPr>
        </p:nvSpPr>
        <p:spPr>
          <a:xfrm>
            <a:off x="6096000" y="4779896"/>
            <a:ext cx="5671764" cy="1615827"/>
          </a:xfrm>
        </p:spPr>
        <p:txBody>
          <a:bodyPr/>
          <a:lstStyle/>
          <a:p>
            <a:r>
              <a:rPr lang="en-US" dirty="0"/>
              <a:t> Mobile forensics requires specialized tools and techniques to acquire and process the data in a forensically sound manner, while preserving the integrity and admissibility of the evidence.</a:t>
            </a:r>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7.40741E-7 L 4.16667E-6 -7.40741E-7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3250"/>
                            </p:stCondLst>
                            <p:childTnLst>
                              <p:par>
                                <p:cTn id="24" presetID="10" presetClass="entr" presetSubtype="0" fill="hold" grpId="0" nodeType="afterEffect">
                                  <p:stCondLst>
                                    <p:cond delay="25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B361-3F06-8F2F-CF49-FB5E6AB9F9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C6D80-B781-569A-49CF-E7C5A4EA6332}"/>
              </a:ext>
            </a:extLst>
          </p:cNvPr>
          <p:cNvSpPr>
            <a:spLocks noGrp="1"/>
          </p:cNvSpPr>
          <p:nvPr>
            <p:ph type="sldNum" sz="quarter" idx="12"/>
          </p:nvPr>
        </p:nvSpPr>
        <p:spPr/>
        <p:txBody>
          <a:bodyPr/>
          <a:lstStyle/>
          <a:p>
            <a:fld id="{5AE1514C-5E56-4738-A1FF-4B1CFD2A3E36}" type="slidenum">
              <a:rPr lang="en-US" smtClean="0"/>
              <a:t>30</a:t>
            </a:fld>
            <a:endParaRPr lang="en-US" dirty="0"/>
          </a:p>
        </p:txBody>
      </p:sp>
      <p:pic>
        <p:nvPicPr>
          <p:cNvPr id="4" name="Picture 3">
            <a:extLst>
              <a:ext uri="{FF2B5EF4-FFF2-40B4-BE49-F238E27FC236}">
                <a16:creationId xmlns:a16="http://schemas.microsoft.com/office/drawing/2014/main" id="{EAA2A134-E133-3973-5906-11E473952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9112" cy="6830506"/>
          </a:xfrm>
          <a:prstGeom prst="rect">
            <a:avLst/>
          </a:prstGeom>
        </p:spPr>
      </p:pic>
    </p:spTree>
    <p:extLst>
      <p:ext uri="{BB962C8B-B14F-4D97-AF65-F5344CB8AC3E}">
        <p14:creationId xmlns:p14="http://schemas.microsoft.com/office/powerpoint/2010/main" val="3797898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E530-0702-1E32-ADC0-D70C14FBDF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B65E6C-8D22-E954-DC57-DC301E5E1C6A}"/>
              </a:ext>
            </a:extLst>
          </p:cNvPr>
          <p:cNvSpPr>
            <a:spLocks noGrp="1"/>
          </p:cNvSpPr>
          <p:nvPr>
            <p:ph type="sldNum" sz="quarter" idx="12"/>
          </p:nvPr>
        </p:nvSpPr>
        <p:spPr/>
        <p:txBody>
          <a:bodyPr/>
          <a:lstStyle/>
          <a:p>
            <a:fld id="{5AE1514C-5E56-4738-A1FF-4B1CFD2A3E36}" type="slidenum">
              <a:rPr lang="en-US" smtClean="0"/>
              <a:t>31</a:t>
            </a:fld>
            <a:endParaRPr lang="en-US" dirty="0"/>
          </a:p>
        </p:txBody>
      </p:sp>
      <p:pic>
        <p:nvPicPr>
          <p:cNvPr id="6" name="Picture 5">
            <a:extLst>
              <a:ext uri="{FF2B5EF4-FFF2-40B4-BE49-F238E27FC236}">
                <a16:creationId xmlns:a16="http://schemas.microsoft.com/office/drawing/2014/main" id="{2EE60F2A-AB3A-E4CC-7429-BDA76579D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27494"/>
            <a:ext cx="12245787" cy="6803012"/>
          </a:xfrm>
          <a:prstGeom prst="rect">
            <a:avLst/>
          </a:prstGeom>
        </p:spPr>
      </p:pic>
    </p:spTree>
    <p:extLst>
      <p:ext uri="{BB962C8B-B14F-4D97-AF65-F5344CB8AC3E}">
        <p14:creationId xmlns:p14="http://schemas.microsoft.com/office/powerpoint/2010/main" val="1014772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2240230"/>
            <a:ext cx="9107555" cy="2308324"/>
          </a:xfrm>
        </p:spPr>
        <p:txBody>
          <a:bodyPr/>
          <a:lstStyle/>
          <a:p>
            <a:r>
              <a:rPr lang="en-US" dirty="0"/>
              <a:t>Lethal Company Team!</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
        <p:nvSpPr>
          <p:cNvPr id="5" name="TextBox 4">
            <a:hlinkClick r:id="rId3"/>
            <a:extLst>
              <a:ext uri="{FF2B5EF4-FFF2-40B4-BE49-F238E27FC236}">
                <a16:creationId xmlns:a16="http://schemas.microsoft.com/office/drawing/2014/main" id="{8B99DC0F-548E-4A58-81EB-85144506AC7B}"/>
              </a:ext>
            </a:extLst>
          </p:cNvPr>
          <p:cNvSpPr txBox="1"/>
          <p:nvPr/>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noProof="0" dirty="0">
                <a:solidFill>
                  <a:schemeClr val="tx1"/>
                </a:solidFill>
              </a:rPr>
              <a:t>Neal Creative</a:t>
            </a:r>
            <a:r>
              <a:rPr lang="en-US" sz="1100" baseline="0" noProof="0" dirty="0">
                <a:solidFill>
                  <a:schemeClr val="tx1"/>
                </a:solidFill>
              </a:rPr>
              <a:t>  | click &amp; </a:t>
            </a:r>
            <a:r>
              <a:rPr lang="en-US" sz="1100" b="1" baseline="0" noProof="0" dirty="0">
                <a:solidFill>
                  <a:schemeClr val="tx1"/>
                </a:solidFill>
              </a:rPr>
              <a:t>Learn more</a:t>
            </a:r>
            <a:endParaRPr lang="en-US" sz="1100" b="1" noProof="0" dirty="0">
              <a:solidFill>
                <a:schemeClr val="tx1"/>
              </a:solidFill>
            </a:endParaRP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655086"/>
          </a:xfrm>
        </p:spPr>
        <p:txBody>
          <a:bodyPr/>
          <a:lstStyle/>
          <a:p>
            <a:r>
              <a:rPr lang="en-US" dirty="0"/>
              <a:t>Automated data extraction and decoding</a:t>
            </a:r>
          </a:p>
          <a:p>
            <a:pPr lvl="1"/>
            <a:r>
              <a:rPr lang="en-US" dirty="0"/>
              <a:t>Data extraction of non-rooted without devices by Android Backup,                                 Data extraction with root permissions</a:t>
            </a:r>
          </a:p>
        </p:txBody>
      </p:sp>
      <p:sp>
        <p:nvSpPr>
          <p:cNvPr id="11" name="Content Placeholder 10"/>
          <p:cNvSpPr>
            <a:spLocks noGrp="1"/>
          </p:cNvSpPr>
          <p:nvPr>
            <p:ph idx="14"/>
          </p:nvPr>
        </p:nvSpPr>
        <p:spPr>
          <a:xfrm>
            <a:off x="4175760" y="2266243"/>
            <a:ext cx="3840480" cy="2454005"/>
          </a:xfrm>
        </p:spPr>
        <p:txBody>
          <a:bodyPr/>
          <a:lstStyle/>
          <a:p>
            <a:r>
              <a:rPr lang="en-US" dirty="0"/>
              <a:t>Selection of individual database decoders for Android apps</a:t>
            </a:r>
          </a:p>
          <a:p>
            <a:endParaRPr lang="en-US" sz="2000" dirty="0">
              <a:solidFill>
                <a:schemeClr val="tx1"/>
              </a:solidFill>
            </a:endParaRPr>
          </a:p>
          <a:p>
            <a:r>
              <a:rPr lang="en-US" sz="2000" b="0" dirty="0">
                <a:solidFill>
                  <a:schemeClr val="tx1"/>
                </a:solidFill>
              </a:rPr>
              <a:t>Decryption of encrypted WhatsApp archived       databases</a:t>
            </a:r>
            <a:endParaRPr lang="en-US" sz="2000" dirty="0">
              <a:solidFill>
                <a:schemeClr val="tx1"/>
              </a:solidFill>
            </a:endParaRPr>
          </a:p>
        </p:txBody>
      </p:sp>
      <p:sp>
        <p:nvSpPr>
          <p:cNvPr id="18" name="Content Placeholder 17"/>
          <p:cNvSpPr>
            <a:spLocks noGrp="1"/>
          </p:cNvSpPr>
          <p:nvPr>
            <p:ph idx="15"/>
          </p:nvPr>
        </p:nvSpPr>
        <p:spPr>
          <a:xfrm>
            <a:off x="8158238" y="2598127"/>
            <a:ext cx="3773077" cy="2024144"/>
          </a:xfrm>
        </p:spPr>
        <p:txBody>
          <a:bodyPr/>
          <a:lstStyle/>
          <a:p>
            <a:pPr>
              <a:spcAft>
                <a:spcPts val="2400"/>
              </a:spcAft>
            </a:pPr>
            <a:r>
              <a:rPr lang="en-US" dirty="0"/>
              <a:t>Data parsing and decoding for Folder structure</a:t>
            </a:r>
          </a:p>
          <a:p>
            <a:pPr>
              <a:spcAft>
                <a:spcPts val="2400"/>
              </a:spcAft>
            </a:pPr>
            <a:r>
              <a:rPr lang="en-US" sz="2000" b="0" dirty="0">
                <a:solidFill>
                  <a:schemeClr val="tx1"/>
                </a:solidFill>
              </a:rPr>
              <a:t>Tarball files (from nanddroid backups), and Android Backup (</a:t>
            </a:r>
            <a:r>
              <a:rPr lang="en-US" sz="2000" b="0" i="1" dirty="0">
                <a:solidFill>
                  <a:schemeClr val="tx1"/>
                </a:solidFill>
              </a:rPr>
              <a:t>backup.ab</a:t>
            </a:r>
            <a:r>
              <a:rPr lang="en-US" sz="2000" b="0" dirty="0">
                <a:solidFill>
                  <a:schemeClr val="tx1"/>
                </a:solidFill>
              </a:rPr>
              <a:t> files)</a:t>
            </a:r>
            <a:endParaRPr lang="en-US" sz="1800" b="0" dirty="0">
              <a:solidFill>
                <a:schemeClr val="tx1"/>
              </a:solidFill>
            </a:endParaRPr>
          </a:p>
        </p:txBody>
      </p:sp>
      <p:sp>
        <p:nvSpPr>
          <p:cNvPr id="14" name="Title 1"/>
          <p:cNvSpPr>
            <a:spLocks noGrp="1"/>
          </p:cNvSpPr>
          <p:nvPr>
            <p:ph type="title"/>
          </p:nvPr>
        </p:nvSpPr>
        <p:spPr/>
        <p:txBody>
          <a:bodyPr/>
          <a:lstStyle/>
          <a:p>
            <a:r>
              <a:rPr lang="en-US" dirty="0"/>
              <a:t>ANDRELLER</a:t>
            </a:r>
          </a:p>
        </p:txBody>
      </p:sp>
      <p:sp>
        <p:nvSpPr>
          <p:cNvPr id="6" name="Text Placeholder 5"/>
          <p:cNvSpPr>
            <a:spLocks noGrp="1"/>
          </p:cNvSpPr>
          <p:nvPr>
            <p:ph type="body" sz="quarter" idx="16"/>
          </p:nvPr>
        </p:nvSpPr>
        <p:spPr>
          <a:xfrm>
            <a:off x="2879003" y="419100"/>
            <a:ext cx="9084398" cy="1089529"/>
          </a:xfrm>
        </p:spPr>
        <p:txBody>
          <a:bodyPr/>
          <a:lstStyle/>
          <a:p>
            <a:r>
              <a:rPr lang="en-US" dirty="0"/>
              <a:t>is software utility with a collection of forensic tools for smartphones. It performs read-only, forensically sound, non-destructive acquisition from Android devices.</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4</a:t>
            </a:fld>
            <a:endParaRPr lang="en-US" dirty="0"/>
          </a:p>
        </p:txBody>
      </p:sp>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75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75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750"/>
                                        <p:tgtEl>
                                          <p:spTgt spid="11">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75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Effect transition="in" filter="fade">
                                      <p:cBhvr>
                                        <p:cTn id="28" dur="750"/>
                                        <p:tgtEl>
                                          <p:spTgt spid="18">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75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9" grpId="0" animBg="1"/>
      <p:bldP spid="15"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07692" y="121819"/>
            <a:ext cx="4376615" cy="1089529"/>
          </a:xfrm>
        </p:spPr>
        <p:txBody>
          <a:bodyPr/>
          <a:lstStyle/>
          <a:p>
            <a:r>
              <a:rPr lang="en-US" sz="3600" dirty="0">
                <a:latin typeface="Segoe UI Light (Headings)"/>
              </a:rPr>
              <a:t>Download ANDRELLER</a:t>
            </a:r>
          </a:p>
        </p:txBody>
      </p:sp>
      <p:sp>
        <p:nvSpPr>
          <p:cNvPr id="12" name="Text Placeholder 11"/>
          <p:cNvSpPr>
            <a:spLocks noGrp="1"/>
          </p:cNvSpPr>
          <p:nvPr>
            <p:ph type="body" sz="quarter" idx="12"/>
          </p:nvPr>
        </p:nvSpPr>
        <p:spPr>
          <a:xfrm>
            <a:off x="5699896" y="1153410"/>
            <a:ext cx="792205" cy="1200329"/>
          </a:xfrm>
        </p:spPr>
        <p:txBody>
          <a:bodyPr/>
          <a:lstStyle/>
          <a:p>
            <a:r>
              <a:rPr lang="en-US" dirty="0"/>
              <a:t>!</a:t>
            </a:r>
          </a:p>
        </p:txBody>
      </p:sp>
      <p:pic>
        <p:nvPicPr>
          <p:cNvPr id="7" name="Picture 6">
            <a:extLst>
              <a:ext uri="{FF2B5EF4-FFF2-40B4-BE49-F238E27FC236}">
                <a16:creationId xmlns:a16="http://schemas.microsoft.com/office/drawing/2014/main" id="{D9494547-C573-EA8D-E88A-4C8E7E950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2938"/>
            <a:ext cx="12192000" cy="4615061"/>
          </a:xfrm>
          <a:prstGeom prst="rect">
            <a:avLst/>
          </a:prstGeom>
        </p:spPr>
      </p:pic>
    </p:spTree>
    <p:extLst>
      <p:ext uri="{BB962C8B-B14F-4D97-AF65-F5344CB8AC3E}">
        <p14:creationId xmlns:p14="http://schemas.microsoft.com/office/powerpoint/2010/main" val="3937079039"/>
      </p:ext>
    </p:extLst>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7494C-4011-6C85-7E18-9903F8F07214}"/>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63A7D809-7234-0238-B309-C06C4B7ED270}"/>
              </a:ext>
            </a:extLst>
          </p:cNvPr>
          <p:cNvSpPr>
            <a:spLocks noGrp="1"/>
          </p:cNvSpPr>
          <p:nvPr>
            <p:ph type="body" sz="quarter" idx="10"/>
          </p:nvPr>
        </p:nvSpPr>
        <p:spPr>
          <a:xfrm>
            <a:off x="3907692" y="121819"/>
            <a:ext cx="4376615" cy="1089529"/>
          </a:xfrm>
        </p:spPr>
        <p:txBody>
          <a:bodyPr/>
          <a:lstStyle/>
          <a:p>
            <a:r>
              <a:rPr lang="en-US" sz="3600" dirty="0">
                <a:latin typeface="Segoe UI Light (Headings)"/>
              </a:rPr>
              <a:t>Download ANDRELLER</a:t>
            </a:r>
          </a:p>
        </p:txBody>
      </p:sp>
      <p:sp>
        <p:nvSpPr>
          <p:cNvPr id="12" name="Text Placeholder 11">
            <a:extLst>
              <a:ext uri="{FF2B5EF4-FFF2-40B4-BE49-F238E27FC236}">
                <a16:creationId xmlns:a16="http://schemas.microsoft.com/office/drawing/2014/main" id="{0A8F2C50-F0A8-B707-A5AF-7C702803F901}"/>
              </a:ext>
            </a:extLst>
          </p:cNvPr>
          <p:cNvSpPr>
            <a:spLocks noGrp="1"/>
          </p:cNvSpPr>
          <p:nvPr>
            <p:ph type="body" sz="quarter" idx="12"/>
          </p:nvPr>
        </p:nvSpPr>
        <p:spPr>
          <a:xfrm>
            <a:off x="5699896" y="1153410"/>
            <a:ext cx="792205" cy="1200329"/>
          </a:xfrm>
        </p:spPr>
        <p:txBody>
          <a:bodyPr/>
          <a:lstStyle/>
          <a:p>
            <a:r>
              <a:rPr lang="en-US" dirty="0"/>
              <a:t>!</a:t>
            </a:r>
          </a:p>
        </p:txBody>
      </p:sp>
      <p:pic>
        <p:nvPicPr>
          <p:cNvPr id="6" name="Picture 5">
            <a:extLst>
              <a:ext uri="{FF2B5EF4-FFF2-40B4-BE49-F238E27FC236}">
                <a16:creationId xmlns:a16="http://schemas.microsoft.com/office/drawing/2014/main" id="{91064347-C516-C02D-7ECA-2B0FADA34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2939"/>
            <a:ext cx="12192000" cy="4615062"/>
          </a:xfrm>
          <a:prstGeom prst="rect">
            <a:avLst/>
          </a:prstGeom>
        </p:spPr>
      </p:pic>
    </p:spTree>
    <p:extLst>
      <p:ext uri="{BB962C8B-B14F-4D97-AF65-F5344CB8AC3E}">
        <p14:creationId xmlns:p14="http://schemas.microsoft.com/office/powerpoint/2010/main" val="3986575744"/>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4653465" y="435614"/>
            <a:ext cx="2959465" cy="1328569"/>
          </a:xfrm>
        </p:spPr>
        <p:txBody>
          <a:bodyPr/>
          <a:lstStyle/>
          <a:p>
            <a:r>
              <a:rPr lang="en-US" sz="4000" dirty="0"/>
              <a:t>Using</a:t>
            </a:r>
          </a:p>
          <a:p>
            <a:r>
              <a:rPr lang="en-US" sz="4000" dirty="0"/>
              <a:t>ANDRILLER</a:t>
            </a:r>
          </a:p>
        </p:txBody>
      </p:sp>
      <p:pic>
        <p:nvPicPr>
          <p:cNvPr id="5" name="Picture 4">
            <a:extLst>
              <a:ext uri="{FF2B5EF4-FFF2-40B4-BE49-F238E27FC236}">
                <a16:creationId xmlns:a16="http://schemas.microsoft.com/office/drawing/2014/main" id="{CE69772C-2988-85BA-5463-23F01B8C1FF3}"/>
              </a:ext>
            </a:extLst>
          </p:cNvPr>
          <p:cNvPicPr>
            <a:picLocks noChangeAspect="1"/>
          </p:cNvPicPr>
          <p:nvPr/>
        </p:nvPicPr>
        <p:blipFill rotWithShape="1">
          <a:blip r:embed="rId3">
            <a:extLst>
              <a:ext uri="{28A0092B-C50C-407E-A947-70E740481C1C}">
                <a14:useLocalDpi xmlns:a14="http://schemas.microsoft.com/office/drawing/2010/main" val="0"/>
              </a:ext>
            </a:extLst>
          </a:blip>
          <a:srcRect l="68128" t="9915" r="2353" b="10062"/>
          <a:stretch/>
        </p:blipFill>
        <p:spPr>
          <a:xfrm>
            <a:off x="330198" y="960198"/>
            <a:ext cx="4132765" cy="5690040"/>
          </a:xfrm>
          <a:prstGeom prst="rect">
            <a:avLst/>
          </a:prstGeom>
        </p:spPr>
      </p:pic>
      <p:sp>
        <p:nvSpPr>
          <p:cNvPr id="7" name="Oval 6">
            <a:extLst>
              <a:ext uri="{FF2B5EF4-FFF2-40B4-BE49-F238E27FC236}">
                <a16:creationId xmlns:a16="http://schemas.microsoft.com/office/drawing/2014/main" id="{6C61A073-F556-CF1B-E80B-CF0DFDB7617F}"/>
              </a:ext>
            </a:extLst>
          </p:cNvPr>
          <p:cNvSpPr/>
          <p:nvPr/>
        </p:nvSpPr>
        <p:spPr>
          <a:xfrm>
            <a:off x="330198" y="1724966"/>
            <a:ext cx="952502" cy="5218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96D7476-BA6A-40F3-86EA-0049D1CEE2E2}"/>
              </a:ext>
            </a:extLst>
          </p:cNvPr>
          <p:cNvSpPr/>
          <p:nvPr/>
        </p:nvSpPr>
        <p:spPr>
          <a:xfrm>
            <a:off x="1167315" y="2286000"/>
            <a:ext cx="2273300" cy="3429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651A5BF-5D97-757A-E85E-CB4CF8608AD6}"/>
              </a:ext>
            </a:extLst>
          </p:cNvPr>
          <p:cNvPicPr>
            <a:picLocks noChangeAspect="1"/>
          </p:cNvPicPr>
          <p:nvPr/>
        </p:nvPicPr>
        <p:blipFill rotWithShape="1">
          <a:blip r:embed="rId4">
            <a:extLst>
              <a:ext uri="{28A0092B-C50C-407E-A947-70E740481C1C}">
                <a14:useLocalDpi xmlns:a14="http://schemas.microsoft.com/office/drawing/2010/main" val="0"/>
              </a:ext>
            </a:extLst>
          </a:blip>
          <a:srcRect l="262" t="7982" r="70140" b="11719"/>
          <a:stretch/>
        </p:blipFill>
        <p:spPr>
          <a:xfrm>
            <a:off x="7729039" y="960198"/>
            <a:ext cx="4132763" cy="5694212"/>
          </a:xfrm>
          <a:prstGeom prst="rect">
            <a:avLst/>
          </a:prstGeom>
        </p:spPr>
      </p:pic>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DF71C-DC3F-B2DA-610D-A6251A917C4A}"/>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4AA8F4B8-4BD0-A56D-9BE8-D10B5C7E80C2}"/>
              </a:ext>
            </a:extLst>
          </p:cNvPr>
          <p:cNvSpPr>
            <a:spLocks noGrp="1"/>
          </p:cNvSpPr>
          <p:nvPr>
            <p:ph type="body" sz="quarter" idx="12"/>
          </p:nvPr>
        </p:nvSpPr>
        <p:spPr>
          <a:xfrm>
            <a:off x="4653465" y="435614"/>
            <a:ext cx="2959465" cy="1328569"/>
          </a:xfrm>
        </p:spPr>
        <p:txBody>
          <a:bodyPr/>
          <a:lstStyle/>
          <a:p>
            <a:r>
              <a:rPr lang="en-US" sz="4000" dirty="0"/>
              <a:t>Using</a:t>
            </a:r>
          </a:p>
          <a:p>
            <a:r>
              <a:rPr lang="en-US" sz="4000" dirty="0"/>
              <a:t>ANDRILLER</a:t>
            </a:r>
          </a:p>
        </p:txBody>
      </p:sp>
      <p:pic>
        <p:nvPicPr>
          <p:cNvPr id="3" name="Picture 2">
            <a:extLst>
              <a:ext uri="{FF2B5EF4-FFF2-40B4-BE49-F238E27FC236}">
                <a16:creationId xmlns:a16="http://schemas.microsoft.com/office/drawing/2014/main" id="{6E3E05C8-EEC0-F761-D7F5-501F7AA9099A}"/>
              </a:ext>
            </a:extLst>
          </p:cNvPr>
          <p:cNvPicPr>
            <a:picLocks noChangeAspect="1"/>
          </p:cNvPicPr>
          <p:nvPr/>
        </p:nvPicPr>
        <p:blipFill rotWithShape="1">
          <a:blip r:embed="rId3">
            <a:extLst>
              <a:ext uri="{28A0092B-C50C-407E-A947-70E740481C1C}">
                <a14:useLocalDpi xmlns:a14="http://schemas.microsoft.com/office/drawing/2010/main" val="0"/>
              </a:ext>
            </a:extLst>
          </a:blip>
          <a:srcRect l="165" t="7543" r="70000" b="12055"/>
          <a:stretch/>
        </p:blipFill>
        <p:spPr>
          <a:xfrm>
            <a:off x="304798" y="1418878"/>
            <a:ext cx="3756233" cy="5140952"/>
          </a:xfrm>
          <a:prstGeom prst="rect">
            <a:avLst/>
          </a:prstGeom>
        </p:spPr>
      </p:pic>
      <p:pic>
        <p:nvPicPr>
          <p:cNvPr id="6" name="Picture 5">
            <a:extLst>
              <a:ext uri="{FF2B5EF4-FFF2-40B4-BE49-F238E27FC236}">
                <a16:creationId xmlns:a16="http://schemas.microsoft.com/office/drawing/2014/main" id="{4CFB90AE-D103-4BA4-3E3C-EF28715DC1C4}"/>
              </a:ext>
            </a:extLst>
          </p:cNvPr>
          <p:cNvPicPr>
            <a:picLocks noChangeAspect="1"/>
          </p:cNvPicPr>
          <p:nvPr/>
        </p:nvPicPr>
        <p:blipFill rotWithShape="1">
          <a:blip r:embed="rId4">
            <a:extLst>
              <a:ext uri="{28A0092B-C50C-407E-A947-70E740481C1C}">
                <a14:useLocalDpi xmlns:a14="http://schemas.microsoft.com/office/drawing/2010/main" val="0"/>
              </a:ext>
            </a:extLst>
          </a:blip>
          <a:srcRect l="208" t="7925" r="70208" b="11850"/>
          <a:stretch/>
        </p:blipFill>
        <p:spPr>
          <a:xfrm>
            <a:off x="4217884" y="1418878"/>
            <a:ext cx="3756232" cy="5173267"/>
          </a:xfrm>
          <a:prstGeom prst="rect">
            <a:avLst/>
          </a:prstGeom>
        </p:spPr>
      </p:pic>
      <p:pic>
        <p:nvPicPr>
          <p:cNvPr id="9" name="Picture 8">
            <a:extLst>
              <a:ext uri="{FF2B5EF4-FFF2-40B4-BE49-F238E27FC236}">
                <a16:creationId xmlns:a16="http://schemas.microsoft.com/office/drawing/2014/main" id="{6F1D3DD3-6ECB-EE8C-B9CB-E8011B1BF717}"/>
              </a:ext>
            </a:extLst>
          </p:cNvPr>
          <p:cNvPicPr>
            <a:picLocks noChangeAspect="1"/>
          </p:cNvPicPr>
          <p:nvPr/>
        </p:nvPicPr>
        <p:blipFill rotWithShape="1">
          <a:blip r:embed="rId5">
            <a:extLst>
              <a:ext uri="{28A0092B-C50C-407E-A947-70E740481C1C}">
                <a14:useLocalDpi xmlns:a14="http://schemas.microsoft.com/office/drawing/2010/main" val="0"/>
              </a:ext>
            </a:extLst>
          </a:blip>
          <a:srcRect l="1" t="7528" r="69999" b="12277"/>
          <a:stretch/>
        </p:blipFill>
        <p:spPr>
          <a:xfrm>
            <a:off x="8076278" y="1418878"/>
            <a:ext cx="3912522" cy="5140952"/>
          </a:xfrm>
          <a:prstGeom prst="rect">
            <a:avLst/>
          </a:prstGeom>
        </p:spPr>
      </p:pic>
      <p:sp>
        <p:nvSpPr>
          <p:cNvPr id="10" name="Oval 9">
            <a:extLst>
              <a:ext uri="{FF2B5EF4-FFF2-40B4-BE49-F238E27FC236}">
                <a16:creationId xmlns:a16="http://schemas.microsoft.com/office/drawing/2014/main" id="{661D0494-1EC9-64DE-2AC6-4E09CE3ECCB7}"/>
              </a:ext>
            </a:extLst>
          </p:cNvPr>
          <p:cNvSpPr/>
          <p:nvPr/>
        </p:nvSpPr>
        <p:spPr>
          <a:xfrm>
            <a:off x="8076278" y="5141806"/>
            <a:ext cx="1524922" cy="59463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1096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9</a:t>
            </a:fld>
            <a:endParaRPr lang="en-US" dirty="0"/>
          </a:p>
        </p:txBody>
      </p:sp>
      <p:pic>
        <p:nvPicPr>
          <p:cNvPr id="15" name="Picture 14">
            <a:extLst>
              <a:ext uri="{FF2B5EF4-FFF2-40B4-BE49-F238E27FC236}">
                <a16:creationId xmlns:a16="http://schemas.microsoft.com/office/drawing/2014/main" id="{09772455-F7EC-E98F-0811-7F75F35A3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441306458"/>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0CA71C-6B24-463C-853F-076A02E27CBC}">
  <ds:schemaRefs>
    <ds:schemaRef ds:uri="http://schemas.microsoft.com/sharepoint/v3/contenttype/forms"/>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563</TotalTime>
  <Words>733</Words>
  <Application>Microsoft Office PowerPoint</Application>
  <PresentationFormat>Widescreen</PresentationFormat>
  <Paragraphs>121</Paragraphs>
  <Slides>32</Slides>
  <Notes>18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Black</vt:lpstr>
      <vt:lpstr>Arial Narrow</vt:lpstr>
      <vt:lpstr>Calibri</vt:lpstr>
      <vt:lpstr>Segoe UI</vt:lpstr>
      <vt:lpstr>Segoe UI Black</vt:lpstr>
      <vt:lpstr>Segoe UI Light (Headings)</vt:lpstr>
      <vt:lpstr>Segoe UI Semibold</vt:lpstr>
      <vt:lpstr>Segoe UI Semilight</vt:lpstr>
      <vt:lpstr>Wingdings</vt:lpstr>
      <vt:lpstr>Storybuilding Neal Creative</vt:lpstr>
      <vt:lpstr>Digital</vt:lpstr>
      <vt:lpstr>PowerPoint Presentation</vt:lpstr>
      <vt:lpstr>INTRODUCTION</vt:lpstr>
      <vt:lpstr>ANDRELLER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PhoneRescue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Lethal Company Team!</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dc:title>
  <dc:subject/>
  <dc:creator>Zack</dc:creator>
  <cp:keywords/>
  <dc:description/>
  <cp:lastModifiedBy>arafat alabsi</cp:lastModifiedBy>
  <cp:revision>10</cp:revision>
  <dcterms:created xsi:type="dcterms:W3CDTF">2024-01-30T14:25:32Z</dcterms:created>
  <dcterms:modified xsi:type="dcterms:W3CDTF">2024-02-05T21:11:38Z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